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72"/>
  </p:notesMasterIdLst>
  <p:sldIdLst>
    <p:sldId id="256" r:id="rId2"/>
    <p:sldId id="535" r:id="rId3"/>
    <p:sldId id="572" r:id="rId4"/>
    <p:sldId id="614" r:id="rId5"/>
    <p:sldId id="615" r:id="rId6"/>
    <p:sldId id="616" r:id="rId7"/>
    <p:sldId id="617" r:id="rId8"/>
    <p:sldId id="618" r:id="rId9"/>
    <p:sldId id="619" r:id="rId10"/>
    <p:sldId id="620" r:id="rId11"/>
    <p:sldId id="621" r:id="rId12"/>
    <p:sldId id="622" r:id="rId13"/>
    <p:sldId id="623" r:id="rId14"/>
    <p:sldId id="624" r:id="rId15"/>
    <p:sldId id="625" r:id="rId16"/>
    <p:sldId id="626" r:id="rId17"/>
    <p:sldId id="627" r:id="rId18"/>
    <p:sldId id="628" r:id="rId19"/>
    <p:sldId id="629" r:id="rId20"/>
    <p:sldId id="630" r:id="rId21"/>
    <p:sldId id="631" r:id="rId22"/>
    <p:sldId id="632" r:id="rId23"/>
    <p:sldId id="633" r:id="rId24"/>
    <p:sldId id="634" r:id="rId25"/>
    <p:sldId id="635" r:id="rId26"/>
    <p:sldId id="636" r:id="rId27"/>
    <p:sldId id="637" r:id="rId28"/>
    <p:sldId id="638" r:id="rId29"/>
    <p:sldId id="639" r:id="rId30"/>
    <p:sldId id="640" r:id="rId31"/>
    <p:sldId id="641" r:id="rId32"/>
    <p:sldId id="642" r:id="rId33"/>
    <p:sldId id="643" r:id="rId34"/>
    <p:sldId id="644" r:id="rId35"/>
    <p:sldId id="645" r:id="rId36"/>
    <p:sldId id="646" r:id="rId37"/>
    <p:sldId id="647" r:id="rId38"/>
    <p:sldId id="648" r:id="rId39"/>
    <p:sldId id="649" r:id="rId40"/>
    <p:sldId id="650" r:id="rId41"/>
    <p:sldId id="651" r:id="rId42"/>
    <p:sldId id="652" r:id="rId43"/>
    <p:sldId id="653" r:id="rId44"/>
    <p:sldId id="654" r:id="rId45"/>
    <p:sldId id="655" r:id="rId46"/>
    <p:sldId id="656" r:id="rId47"/>
    <p:sldId id="657" r:id="rId48"/>
    <p:sldId id="658" r:id="rId49"/>
    <p:sldId id="659" r:id="rId50"/>
    <p:sldId id="660" r:id="rId51"/>
    <p:sldId id="661" r:id="rId52"/>
    <p:sldId id="662" r:id="rId53"/>
    <p:sldId id="663" r:id="rId54"/>
    <p:sldId id="664" r:id="rId55"/>
    <p:sldId id="665" r:id="rId56"/>
    <p:sldId id="666" r:id="rId57"/>
    <p:sldId id="667" r:id="rId58"/>
    <p:sldId id="668" r:id="rId59"/>
    <p:sldId id="669" r:id="rId60"/>
    <p:sldId id="670" r:id="rId61"/>
    <p:sldId id="671" r:id="rId62"/>
    <p:sldId id="672" r:id="rId63"/>
    <p:sldId id="673" r:id="rId64"/>
    <p:sldId id="674" r:id="rId65"/>
    <p:sldId id="675" r:id="rId66"/>
    <p:sldId id="676" r:id="rId67"/>
    <p:sldId id="677" r:id="rId68"/>
    <p:sldId id="678" r:id="rId69"/>
    <p:sldId id="679" r:id="rId70"/>
    <p:sldId id="613" r:id="rId71"/>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68" autoAdjust="0"/>
    <p:restoredTop sz="90603" autoAdjust="0"/>
  </p:normalViewPr>
  <p:slideViewPr>
    <p:cSldViewPr>
      <p:cViewPr>
        <p:scale>
          <a:sx n="60" d="100"/>
          <a:sy n="60" d="100"/>
        </p:scale>
        <p:origin x="-1194" y="-852"/>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dirty="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ea typeface="+mn-ea"/>
                <a:cs typeface="+mn-cs"/>
              </a:defRPr>
            </a:lvl1pPr>
          </a:lstStyle>
          <a:p>
            <a:pPr>
              <a:defRPr/>
            </a:pPr>
            <a:fld id="{60674BC8-BB09-4C30-8629-81CE34FE88C8}" type="datetimeFigureOut">
              <a:rPr lang="en-US"/>
              <a:pPr>
                <a:defRPr/>
              </a:pPr>
              <a:t>9/9/2011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dirty="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mn-ea"/>
                <a:cs typeface="+mn-cs"/>
              </a:defRPr>
            </a:lvl1pPr>
          </a:lstStyle>
          <a:p>
            <a:pPr>
              <a:defRPr/>
            </a:pPr>
            <a:fld id="{635D5570-931D-4678-A22A-88A944B006B5}"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a:lstStyle/>
          <a:p>
            <a:pPr eaLnBrk="1" hangingPunct="1">
              <a:spcBef>
                <a:spcPct val="0"/>
              </a:spcBef>
            </a:pPr>
            <a:endParaRPr lang="en-US" smtClean="0">
              <a:ea typeface="ＭＳ Ｐゴシック" pitchFamily="34" charset="-128"/>
            </a:endParaRPr>
          </a:p>
        </p:txBody>
      </p:sp>
      <p:sp>
        <p:nvSpPr>
          <p:cNvPr id="747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DDAABC5-AC4D-4F1B-86E0-BE3C8F32E5F2}" type="slidenum">
              <a:rPr lang="en-US" smtClean="0">
                <a:latin typeface="Arial" pitchFamily="34" charset="0"/>
                <a:ea typeface="ＭＳ Ｐゴシック" pitchFamily="34" charset="-128"/>
              </a:rPr>
              <a:pPr/>
              <a:t>1</a:t>
            </a:fld>
            <a:endParaRPr lang="en-US" smtClean="0">
              <a:latin typeface="Arial" pitchFamily="3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a:lstStyle/>
          <a:p>
            <a:r>
              <a:rPr lang="en-US" b="1" smtClean="0">
                <a:ea typeface="ＭＳ Ｐゴシック" pitchFamily="34" charset="-128"/>
              </a:rPr>
              <a:t>Troubleshooting: </a:t>
            </a:r>
            <a:r>
              <a:rPr lang="en-US" smtClean="0">
                <a:ea typeface="ＭＳ Ｐゴシック" pitchFamily="34" charset="-128"/>
              </a:rPr>
              <a:t>If you don’t hear the sound, try previewing it again. If you still don’t hear the sound, make sure your system sound is not muted in Windows, and that the volume is turned up.</a:t>
            </a:r>
          </a:p>
          <a:p>
            <a:r>
              <a:rPr lang="en-US" b="1" smtClean="0">
                <a:ea typeface="ＭＳ Ｐゴシック" pitchFamily="34" charset="-128"/>
              </a:rPr>
              <a:t>Take Note: </a:t>
            </a:r>
            <a:r>
              <a:rPr lang="en-US" smtClean="0">
                <a:ea typeface="ＭＳ Ｐゴシック" pitchFamily="34" charset="-128"/>
              </a:rPr>
              <a:t>Notice that the Duration setting is reset to the default for the newly chosen transition, but the sound (Camera) previously selected remains selected.</a:t>
            </a:r>
          </a:p>
          <a:p>
            <a:endParaRPr lang="en-US" smtClean="0">
              <a:ea typeface="ＭＳ Ｐゴシック" pitchFamily="34" charset="-128"/>
            </a:endParaRPr>
          </a:p>
        </p:txBody>
      </p:sp>
      <p:sp>
        <p:nvSpPr>
          <p:cNvPr id="839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3F4A003-E387-404A-AA2C-476DD4778F64}" type="slidenum">
              <a:rPr lang="en-US" smtClean="0">
                <a:latin typeface="Arial" pitchFamily="34" charset="0"/>
                <a:ea typeface="ＭＳ Ｐゴシック" pitchFamily="34" charset="-128"/>
              </a:rPr>
              <a:pPr/>
              <a:t>10</a:t>
            </a:fld>
            <a:endParaRPr lang="en-US" smtClean="0">
              <a:latin typeface="Arial" pitchFamily="34"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849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D386F98-6660-4938-A6A9-552859517D6D}" type="slidenum">
              <a:rPr lang="en-US" smtClean="0">
                <a:latin typeface="Arial" pitchFamily="34" charset="0"/>
                <a:ea typeface="ＭＳ Ｐゴシック" pitchFamily="34" charset="-128"/>
              </a:rPr>
              <a:pPr/>
              <a:t>11</a:t>
            </a:fld>
            <a:endParaRPr lang="en-US" smtClean="0">
              <a:latin typeface="Arial" pitchFamily="34" charset="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860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A1CEDA-9FA5-4FFE-8115-CDD9E2496EDE}" type="slidenum">
              <a:rPr lang="en-US" smtClean="0">
                <a:latin typeface="Arial" pitchFamily="34" charset="0"/>
                <a:ea typeface="ＭＳ Ｐゴシック" pitchFamily="34" charset="-128"/>
              </a:rPr>
              <a:pPr/>
              <a:t>12</a:t>
            </a:fld>
            <a:endParaRPr lang="en-US" smtClean="0">
              <a:latin typeface="Arial" pitchFamily="34" charset="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0C49E48-9541-4754-8628-BB9CE2443229}" type="slidenum">
              <a:rPr lang="en-US" smtClean="0">
                <a:latin typeface="Arial" pitchFamily="34" charset="0"/>
                <a:ea typeface="ＭＳ Ｐゴシック" pitchFamily="34" charset="-128"/>
              </a:rPr>
              <a:pPr/>
              <a:t>13</a:t>
            </a:fld>
            <a:endParaRPr lang="en-US" smtClean="0">
              <a:latin typeface="Arial" pitchFamily="34" charset="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p:spPr>
      </p:sp>
      <p:sp>
        <p:nvSpPr>
          <p:cNvPr id="88067"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880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70AB22-65F8-4D16-B8AB-AE844F0D5EB8}" type="slidenum">
              <a:rPr lang="en-US" smtClean="0">
                <a:latin typeface="Arial" pitchFamily="34" charset="0"/>
                <a:ea typeface="ＭＳ Ｐゴシック" pitchFamily="34" charset="-128"/>
              </a:rPr>
              <a:pPr/>
              <a:t>14</a:t>
            </a:fld>
            <a:endParaRPr lang="en-US" smtClean="0">
              <a:latin typeface="Arial" pitchFamily="34" charset="0"/>
              <a:ea typeface="ＭＳ Ｐゴシック"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p:spPr>
      </p:sp>
      <p:sp>
        <p:nvSpPr>
          <p:cNvPr id="89091"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890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B258F2B-6E0F-4AC0-8DB5-C2FD5C20D81F}" type="slidenum">
              <a:rPr lang="en-US" smtClean="0">
                <a:latin typeface="Arial" pitchFamily="34" charset="0"/>
                <a:ea typeface="ＭＳ Ｐゴシック" pitchFamily="34" charset="-128"/>
              </a:rPr>
              <a:pPr/>
              <a:t>15</a:t>
            </a:fld>
            <a:endParaRPr lang="en-US" smtClean="0">
              <a:latin typeface="Arial" pitchFamily="34" charset="0"/>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901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9E040E9-DD43-46D2-A97A-A31EC30B1435}" type="slidenum">
              <a:rPr lang="en-US" smtClean="0">
                <a:latin typeface="Arial" pitchFamily="34" charset="0"/>
                <a:ea typeface="ＭＳ Ｐゴシック" pitchFamily="34" charset="-128"/>
              </a:rPr>
              <a:pPr/>
              <a:t>16</a:t>
            </a:fld>
            <a:endParaRPr lang="en-US" smtClean="0">
              <a:latin typeface="Arial" pitchFamily="34" charset="0"/>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911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6C51E08-6E82-49B7-82E2-917368316CFB}" type="slidenum">
              <a:rPr lang="en-US" smtClean="0">
                <a:latin typeface="Arial" pitchFamily="34" charset="0"/>
                <a:ea typeface="ＭＳ Ｐゴシック" pitchFamily="34" charset="-128"/>
              </a:rPr>
              <a:pPr/>
              <a:t>17</a:t>
            </a:fld>
            <a:endParaRPr lang="en-US" smtClean="0">
              <a:latin typeface="Arial" pitchFamily="34" charset="0"/>
              <a:ea typeface="ＭＳ Ｐゴシック"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921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4B4876F-B3CF-44E1-B09D-EB560A61F163}" type="slidenum">
              <a:rPr lang="en-US" smtClean="0">
                <a:latin typeface="Arial" pitchFamily="34" charset="0"/>
                <a:ea typeface="ＭＳ Ｐゴシック" pitchFamily="34" charset="-128"/>
              </a:rPr>
              <a:pPr/>
              <a:t>18</a:t>
            </a:fld>
            <a:endParaRPr lang="en-US" smtClean="0">
              <a:latin typeface="Arial" pitchFamily="34" charset="0"/>
              <a:ea typeface="ＭＳ Ｐゴシック"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931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33F7B9-EF9F-459C-93F6-C61D95C7F7CE}" type="slidenum">
              <a:rPr lang="en-US" smtClean="0">
                <a:latin typeface="Arial" pitchFamily="34" charset="0"/>
                <a:ea typeface="ＭＳ Ｐゴシック" pitchFamily="34" charset="-128"/>
              </a:rPr>
              <a:pPr/>
              <a:t>19</a:t>
            </a:fld>
            <a:endParaRPr lang="en-US" smtClean="0">
              <a:latin typeface="Arial" pitchFamily="34"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757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96AF4FB-0F40-46F8-B4CD-FC3DD78F7A4A}" type="slidenum">
              <a:rPr lang="en-US" smtClean="0">
                <a:latin typeface="Arial" pitchFamily="34" charset="0"/>
                <a:ea typeface="ＭＳ Ｐゴシック" pitchFamily="34" charset="-128"/>
              </a:rPr>
              <a:pPr/>
              <a:t>2</a:t>
            </a:fld>
            <a:endParaRPr lang="en-US" smtClean="0">
              <a:latin typeface="Arial" pitchFamily="34" charset="0"/>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942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60C8CA2-8D65-4A0F-85A5-714E084B38A8}" type="slidenum">
              <a:rPr lang="en-US" smtClean="0">
                <a:latin typeface="Arial" pitchFamily="34" charset="0"/>
                <a:ea typeface="ＭＳ Ｐゴシック" pitchFamily="34" charset="-128"/>
              </a:rPr>
              <a:pPr/>
              <a:t>20</a:t>
            </a:fld>
            <a:endParaRPr lang="en-US" smtClean="0">
              <a:latin typeface="Arial" pitchFamily="34" charset="0"/>
              <a:ea typeface="ＭＳ Ｐゴシック"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952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265BFD2-EDE9-4FFB-82AD-3BD9C6CEA058}" type="slidenum">
              <a:rPr lang="en-US" smtClean="0">
                <a:latin typeface="Arial" pitchFamily="34" charset="0"/>
                <a:ea typeface="ＭＳ Ｐゴシック" pitchFamily="34" charset="-128"/>
              </a:rPr>
              <a:pPr/>
              <a:t>21</a:t>
            </a:fld>
            <a:endParaRPr lang="en-US" smtClean="0">
              <a:latin typeface="Arial" pitchFamily="34" charset="0"/>
              <a:ea typeface="ＭＳ Ｐゴシック"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962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42EDC02-9DD8-4EC7-8F8C-F54BC572E234}" type="slidenum">
              <a:rPr lang="en-US" smtClean="0">
                <a:latin typeface="Arial" pitchFamily="34" charset="0"/>
                <a:ea typeface="ＭＳ Ｐゴシック" pitchFamily="34" charset="-128"/>
              </a:rPr>
              <a:pPr/>
              <a:t>22</a:t>
            </a:fld>
            <a:endParaRPr lang="en-US" smtClean="0">
              <a:latin typeface="Arial" pitchFamily="34" charset="0"/>
              <a:ea typeface="ＭＳ Ｐゴシック"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p:spPr>
      </p:sp>
      <p:sp>
        <p:nvSpPr>
          <p:cNvPr id="97283"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972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EB17BCD-AE1E-4997-9ECA-F0D1074B7AE8}" type="slidenum">
              <a:rPr lang="en-US" smtClean="0">
                <a:latin typeface="Arial" pitchFamily="34" charset="0"/>
                <a:ea typeface="ＭＳ Ｐゴシック" pitchFamily="34" charset="-128"/>
              </a:rPr>
              <a:pPr/>
              <a:t>23</a:t>
            </a:fld>
            <a:endParaRPr lang="en-US" smtClean="0">
              <a:latin typeface="Arial" pitchFamily="34" charset="0"/>
              <a:ea typeface="ＭＳ Ｐゴシック"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983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C044E85-AEFF-4425-9639-8DC9E1AAA5E2}" type="slidenum">
              <a:rPr lang="en-US" smtClean="0">
                <a:latin typeface="Arial" pitchFamily="34" charset="0"/>
                <a:ea typeface="ＭＳ Ｐゴシック" pitchFamily="34" charset="-128"/>
              </a:rPr>
              <a:pPr/>
              <a:t>24</a:t>
            </a:fld>
            <a:endParaRPr lang="en-US" smtClean="0">
              <a:latin typeface="Arial" pitchFamily="34" charset="0"/>
              <a:ea typeface="ＭＳ Ｐゴシック"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p:spPr>
      </p:sp>
      <p:sp>
        <p:nvSpPr>
          <p:cNvPr id="99331"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993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92877D7-6AC9-4A9E-84A0-D080812FC87B}" type="slidenum">
              <a:rPr lang="en-US" smtClean="0">
                <a:latin typeface="Arial" pitchFamily="34" charset="0"/>
                <a:ea typeface="ＭＳ Ｐゴシック" pitchFamily="34" charset="-128"/>
              </a:rPr>
              <a:pPr/>
              <a:t>25</a:t>
            </a:fld>
            <a:endParaRPr lang="en-US" smtClean="0">
              <a:latin typeface="Arial" pitchFamily="34" charset="0"/>
              <a:ea typeface="ＭＳ Ｐゴシック"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p:spPr>
      </p:sp>
      <p:sp>
        <p:nvSpPr>
          <p:cNvPr id="100355"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003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F7BFC4B-B366-4933-B16E-2776346B8F9D}" type="slidenum">
              <a:rPr lang="en-US" smtClean="0">
                <a:latin typeface="Arial" pitchFamily="34" charset="0"/>
                <a:ea typeface="ＭＳ Ｐゴシック" pitchFamily="34" charset="-128"/>
              </a:rPr>
              <a:pPr/>
              <a:t>26</a:t>
            </a:fld>
            <a:endParaRPr lang="en-US" smtClean="0">
              <a:latin typeface="Arial" pitchFamily="34" charset="0"/>
              <a:ea typeface="ＭＳ Ｐゴシック"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p:spPr>
      </p:sp>
      <p:sp>
        <p:nvSpPr>
          <p:cNvPr id="101379"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013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586EF3A-4C8F-43F2-90F9-CE71D6F24E02}" type="slidenum">
              <a:rPr lang="en-US" smtClean="0">
                <a:latin typeface="Arial" pitchFamily="34" charset="0"/>
                <a:ea typeface="ＭＳ Ｐゴシック" pitchFamily="34" charset="-128"/>
              </a:rPr>
              <a:pPr/>
              <a:t>27</a:t>
            </a:fld>
            <a:endParaRPr lang="en-US" smtClean="0">
              <a:latin typeface="Arial" pitchFamily="34" charset="0"/>
              <a:ea typeface="ＭＳ Ｐゴシック"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024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6B4013A-29D3-4A53-BE9D-1B9B4BB1C26C}" type="slidenum">
              <a:rPr lang="en-US" smtClean="0">
                <a:latin typeface="Arial" pitchFamily="34" charset="0"/>
                <a:ea typeface="ＭＳ Ｐゴシック" pitchFamily="34" charset="-128"/>
              </a:rPr>
              <a:pPr/>
              <a:t>28</a:t>
            </a:fld>
            <a:endParaRPr lang="en-US" smtClean="0">
              <a:latin typeface="Arial" pitchFamily="34" charset="0"/>
              <a:ea typeface="ＭＳ Ｐゴシック"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15FDEC7-6D81-4B42-8A3D-706B530263AB}" type="slidenum">
              <a:rPr lang="en-US" smtClean="0">
                <a:latin typeface="Arial" pitchFamily="34" charset="0"/>
                <a:ea typeface="ＭＳ Ｐゴシック" pitchFamily="34" charset="-128"/>
              </a:rPr>
              <a:pPr/>
              <a:t>29</a:t>
            </a:fld>
            <a:endParaRPr lang="en-US" smtClean="0">
              <a:latin typeface="Arial" pitchFamily="34" charset="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768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C3318E-F719-4994-900A-7A9624813EE4}" type="slidenum">
              <a:rPr lang="en-US" smtClean="0">
                <a:latin typeface="Arial" pitchFamily="34" charset="0"/>
                <a:ea typeface="ＭＳ Ｐゴシック" pitchFamily="34" charset="-128"/>
              </a:rPr>
              <a:pPr/>
              <a:t>3</a:t>
            </a:fld>
            <a:endParaRPr lang="en-US" smtClean="0">
              <a:latin typeface="Arial" pitchFamily="34" charset="0"/>
              <a:ea typeface="ＭＳ Ｐゴシック" pitchFamily="3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1"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044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73896CB-C5A2-4F94-A457-98405A0CEC88}" type="slidenum">
              <a:rPr lang="en-US" smtClean="0">
                <a:latin typeface="Arial" pitchFamily="34" charset="0"/>
                <a:ea typeface="ＭＳ Ｐゴシック" pitchFamily="34" charset="-128"/>
              </a:rPr>
              <a:pPr/>
              <a:t>30</a:t>
            </a:fld>
            <a:endParaRPr lang="en-US" smtClean="0">
              <a:latin typeface="Arial" pitchFamily="34" charset="0"/>
              <a:ea typeface="ＭＳ Ｐゴシック" pitchFamily="34"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AF079-DD52-4DF8-92EA-716E6E54CF07}" type="slidenum">
              <a:rPr lang="en-US" smtClean="0">
                <a:latin typeface="Arial" pitchFamily="34" charset="0"/>
                <a:ea typeface="ＭＳ Ｐゴシック" pitchFamily="34" charset="-128"/>
              </a:rPr>
              <a:pPr/>
              <a:t>31</a:t>
            </a:fld>
            <a:endParaRPr lang="en-US" smtClean="0">
              <a:latin typeface="Arial" pitchFamily="34" charset="0"/>
              <a:ea typeface="ＭＳ Ｐゴシック" pitchFamily="34"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065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D7663AE-9F57-4DE1-888F-3FC5E4518489}" type="slidenum">
              <a:rPr lang="en-US" smtClean="0">
                <a:latin typeface="Arial" pitchFamily="34" charset="0"/>
                <a:ea typeface="ＭＳ Ｐゴシック" pitchFamily="34" charset="-128"/>
              </a:rPr>
              <a:pPr/>
              <a:t>32</a:t>
            </a:fld>
            <a:endParaRPr lang="en-US" smtClean="0">
              <a:latin typeface="Arial" pitchFamily="34" charset="0"/>
              <a:ea typeface="ＭＳ Ｐゴシック" pitchFamily="34"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p:spPr>
      </p:sp>
      <p:sp>
        <p:nvSpPr>
          <p:cNvPr id="107523"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075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75A84B-0EC6-4C8F-BBA7-82345226D6E4}" type="slidenum">
              <a:rPr lang="en-US" smtClean="0">
                <a:latin typeface="Arial" pitchFamily="34" charset="0"/>
                <a:ea typeface="ＭＳ Ｐゴシック" pitchFamily="34" charset="-128"/>
              </a:rPr>
              <a:pPr/>
              <a:t>33</a:t>
            </a:fld>
            <a:endParaRPr lang="en-US" smtClean="0">
              <a:latin typeface="Arial" pitchFamily="34" charset="0"/>
              <a:ea typeface="ＭＳ Ｐゴシック" pitchFamily="34"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7"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085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38BE886-649B-4B85-92FE-7B9D8F80941A}" type="slidenum">
              <a:rPr lang="en-US" smtClean="0">
                <a:latin typeface="Arial" pitchFamily="34" charset="0"/>
                <a:ea typeface="ＭＳ Ｐゴシック" pitchFamily="34" charset="-128"/>
              </a:rPr>
              <a:pPr/>
              <a:t>34</a:t>
            </a:fld>
            <a:endParaRPr lang="en-US" smtClean="0">
              <a:latin typeface="Arial" pitchFamily="34" charset="0"/>
              <a:ea typeface="ＭＳ Ｐゴシック" pitchFamily="34"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p:spPr>
      </p:sp>
      <p:sp>
        <p:nvSpPr>
          <p:cNvPr id="109571"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095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AA17C30-9D8B-425B-9081-F0098B16F06D}" type="slidenum">
              <a:rPr lang="en-US" smtClean="0">
                <a:latin typeface="Arial" pitchFamily="34" charset="0"/>
                <a:ea typeface="ＭＳ Ｐゴシック" pitchFamily="34" charset="-128"/>
              </a:rPr>
              <a:pPr/>
              <a:t>35</a:t>
            </a:fld>
            <a:endParaRPr lang="en-US" smtClean="0">
              <a:latin typeface="Arial" pitchFamily="34" charset="0"/>
              <a:ea typeface="ＭＳ Ｐゴシック" pitchFamily="34"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5"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105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17E2F6D-425C-4326-98CB-69EED0081DEE}" type="slidenum">
              <a:rPr lang="en-US" smtClean="0">
                <a:latin typeface="Arial" pitchFamily="34" charset="0"/>
                <a:ea typeface="ＭＳ Ｐゴシック" pitchFamily="34" charset="-128"/>
              </a:rPr>
              <a:pPr/>
              <a:t>36</a:t>
            </a:fld>
            <a:endParaRPr lang="en-US" smtClean="0">
              <a:latin typeface="Arial" pitchFamily="34" charset="0"/>
              <a:ea typeface="ＭＳ Ｐゴシック" pitchFamily="34"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a:lstStyle/>
          <a:p>
            <a:r>
              <a:rPr lang="en-US" b="1" smtClean="0">
                <a:ea typeface="ＭＳ Ｐゴシック" pitchFamily="34" charset="-128"/>
              </a:rPr>
              <a:t>Take Note: </a:t>
            </a:r>
            <a:r>
              <a:rPr lang="en-US" smtClean="0">
                <a:ea typeface="ＭＳ Ｐゴシック" pitchFamily="34" charset="-128"/>
              </a:rPr>
              <a:t>When the list is expanded, each item is edited separately. If you want to change the settings for the entire list, you should collapse the list again before changing settings.</a:t>
            </a:r>
          </a:p>
          <a:p>
            <a:endParaRPr lang="en-US" smtClean="0">
              <a:ea typeface="ＭＳ Ｐゴシック" pitchFamily="34" charset="-128"/>
            </a:endParaRPr>
          </a:p>
        </p:txBody>
      </p:sp>
      <p:sp>
        <p:nvSpPr>
          <p:cNvPr id="1116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E0E2CB-EF24-4A51-8E17-5F79453CE301}" type="slidenum">
              <a:rPr lang="en-US" smtClean="0">
                <a:latin typeface="Arial" pitchFamily="34" charset="0"/>
                <a:ea typeface="ＭＳ Ｐゴシック" pitchFamily="34" charset="-128"/>
              </a:rPr>
              <a:pPr/>
              <a:t>37</a:t>
            </a:fld>
            <a:endParaRPr lang="en-US" smtClean="0">
              <a:latin typeface="Arial" pitchFamily="34" charset="0"/>
              <a:ea typeface="ＭＳ Ｐゴシック" pitchFamily="34"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p:spPr>
      </p:sp>
      <p:sp>
        <p:nvSpPr>
          <p:cNvPr id="112643"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126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2BEEAC-A3B2-412C-802D-D617A1C99A58}" type="slidenum">
              <a:rPr lang="en-US" smtClean="0">
                <a:latin typeface="Arial" pitchFamily="34" charset="0"/>
                <a:ea typeface="ＭＳ Ｐゴシック" pitchFamily="34" charset="-128"/>
              </a:rPr>
              <a:pPr/>
              <a:t>38</a:t>
            </a:fld>
            <a:endParaRPr lang="en-US" smtClean="0">
              <a:latin typeface="Arial" pitchFamily="34" charset="0"/>
              <a:ea typeface="ＭＳ Ｐゴシック" pitchFamily="34"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p:spPr>
      </p:sp>
      <p:sp>
        <p:nvSpPr>
          <p:cNvPr id="113667"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136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1C550F-08D2-4E26-A339-1F71AF8041E2}" type="slidenum">
              <a:rPr lang="en-US" smtClean="0">
                <a:latin typeface="Arial" pitchFamily="34" charset="0"/>
                <a:ea typeface="ＭＳ Ｐゴシック" pitchFamily="34" charset="-128"/>
              </a:rPr>
              <a:pPr/>
              <a:t>39</a:t>
            </a:fld>
            <a:endParaRPr lang="en-US" smtClean="0">
              <a:latin typeface="Arial" pitchFamily="34" charset="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778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44A277A-6AE0-4B23-9DB2-16CC6C8EFFF0}" type="slidenum">
              <a:rPr lang="en-US" smtClean="0">
                <a:latin typeface="Arial" pitchFamily="34" charset="0"/>
                <a:ea typeface="ＭＳ Ｐゴシック" pitchFamily="34" charset="-128"/>
              </a:rPr>
              <a:pPr/>
              <a:t>4</a:t>
            </a:fld>
            <a:endParaRPr lang="en-US" smtClean="0">
              <a:latin typeface="Arial" pitchFamily="34" charset="0"/>
              <a:ea typeface="ＭＳ Ｐゴシック" pitchFamily="34"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p:spPr>
      </p:sp>
      <p:sp>
        <p:nvSpPr>
          <p:cNvPr id="114691"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146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F6A5CC7-E59C-414C-9F12-34DB47BCAF51}" type="slidenum">
              <a:rPr lang="en-US" smtClean="0">
                <a:latin typeface="Arial" pitchFamily="34" charset="0"/>
                <a:ea typeface="ＭＳ Ｐゴシック" pitchFamily="34" charset="-128"/>
              </a:rPr>
              <a:pPr/>
              <a:t>40</a:t>
            </a:fld>
            <a:endParaRPr lang="en-US" smtClean="0">
              <a:latin typeface="Arial" pitchFamily="34" charset="0"/>
              <a:ea typeface="ＭＳ Ｐゴシック" pitchFamily="34"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5"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157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7BEB8E6-87EE-41FA-9B84-D83ADA16A9EB}" type="slidenum">
              <a:rPr lang="en-US" smtClean="0">
                <a:latin typeface="Arial" pitchFamily="34" charset="0"/>
                <a:ea typeface="ＭＳ Ｐゴシック" pitchFamily="34" charset="-128"/>
              </a:rPr>
              <a:pPr/>
              <a:t>41</a:t>
            </a:fld>
            <a:endParaRPr lang="en-US" smtClean="0">
              <a:latin typeface="Arial" pitchFamily="34" charset="0"/>
              <a:ea typeface="ＭＳ Ｐゴシック" pitchFamily="34"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p:spPr>
      </p:sp>
      <p:sp>
        <p:nvSpPr>
          <p:cNvPr id="116739"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167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5D8EF6-A390-48E4-8032-7F3B8E7DDCC0}" type="slidenum">
              <a:rPr lang="en-US" smtClean="0">
                <a:latin typeface="Arial" pitchFamily="34" charset="0"/>
                <a:ea typeface="ＭＳ Ｐゴシック" pitchFamily="34" charset="-128"/>
              </a:rPr>
              <a:pPr/>
              <a:t>42</a:t>
            </a:fld>
            <a:endParaRPr lang="en-US" smtClean="0">
              <a:latin typeface="Arial" pitchFamily="34" charset="0"/>
              <a:ea typeface="ＭＳ Ｐゴシック" pitchFamily="34"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3"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177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268D96E-FF82-494E-A1FD-C7264B429F9B}" type="slidenum">
              <a:rPr lang="en-US" smtClean="0">
                <a:latin typeface="Arial" pitchFamily="34" charset="0"/>
                <a:ea typeface="ＭＳ Ｐゴシック" pitchFamily="34" charset="-128"/>
              </a:rPr>
              <a:pPr/>
              <a:t>43</a:t>
            </a:fld>
            <a:endParaRPr lang="en-US" smtClean="0">
              <a:latin typeface="Arial" pitchFamily="34" charset="0"/>
              <a:ea typeface="ＭＳ Ｐゴシック" pitchFamily="34"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p:spPr>
      </p:sp>
      <p:sp>
        <p:nvSpPr>
          <p:cNvPr id="118787"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187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92F9AC9-D7C0-4865-BF53-310F5964AB00}" type="slidenum">
              <a:rPr lang="en-US" smtClean="0">
                <a:latin typeface="Arial" pitchFamily="34" charset="0"/>
                <a:ea typeface="ＭＳ Ｐゴシック" pitchFamily="34" charset="-128"/>
              </a:rPr>
              <a:pPr/>
              <a:t>44</a:t>
            </a:fld>
            <a:endParaRPr lang="en-US" smtClean="0">
              <a:latin typeface="Arial" pitchFamily="34" charset="0"/>
              <a:ea typeface="ＭＳ Ｐゴシック" pitchFamily="34"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1"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198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E8DEB95-0F8C-4F46-AC4E-3687D50259F6}" type="slidenum">
              <a:rPr lang="en-US" smtClean="0">
                <a:latin typeface="Arial" pitchFamily="34" charset="0"/>
                <a:ea typeface="ＭＳ Ｐゴシック" pitchFamily="34" charset="-128"/>
              </a:rPr>
              <a:pPr/>
              <a:t>45</a:t>
            </a:fld>
            <a:endParaRPr lang="en-US" smtClean="0">
              <a:latin typeface="Arial" pitchFamily="34" charset="0"/>
              <a:ea typeface="ＭＳ Ｐゴシック" pitchFamily="34"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p:spPr>
      </p:sp>
      <p:sp>
        <p:nvSpPr>
          <p:cNvPr id="120835"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208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86CE8CC-F449-4814-A3F0-34AC92B4052A}" type="slidenum">
              <a:rPr lang="en-US" smtClean="0">
                <a:latin typeface="Arial" pitchFamily="34" charset="0"/>
                <a:ea typeface="ＭＳ Ｐゴシック" pitchFamily="34" charset="-128"/>
              </a:rPr>
              <a:pPr/>
              <a:t>46</a:t>
            </a:fld>
            <a:endParaRPr lang="en-US" smtClean="0">
              <a:latin typeface="Arial" pitchFamily="34" charset="0"/>
              <a:ea typeface="ＭＳ Ｐゴシック" pitchFamily="34"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p:spPr>
      </p:sp>
      <p:sp>
        <p:nvSpPr>
          <p:cNvPr id="121859"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218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BA40B9B-685A-4B96-AE9D-E1A2EBAC2031}" type="slidenum">
              <a:rPr lang="en-US" smtClean="0">
                <a:latin typeface="Arial" pitchFamily="34" charset="0"/>
                <a:ea typeface="ＭＳ Ｐゴシック" pitchFamily="34" charset="-128"/>
              </a:rPr>
              <a:pPr/>
              <a:t>47</a:t>
            </a:fld>
            <a:endParaRPr lang="en-US" smtClean="0">
              <a:latin typeface="Arial" pitchFamily="34" charset="0"/>
              <a:ea typeface="ＭＳ Ｐゴシック" pitchFamily="34"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p:spPr>
      </p:sp>
      <p:sp>
        <p:nvSpPr>
          <p:cNvPr id="122883"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228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33EF99B-87C4-46A0-B786-E17FFFDC43B8}" type="slidenum">
              <a:rPr lang="en-US" smtClean="0">
                <a:latin typeface="Arial" pitchFamily="34" charset="0"/>
                <a:ea typeface="ＭＳ Ｐゴシック" pitchFamily="34" charset="-128"/>
              </a:rPr>
              <a:pPr/>
              <a:t>48</a:t>
            </a:fld>
            <a:endParaRPr lang="en-US" smtClean="0">
              <a:latin typeface="Arial" pitchFamily="34" charset="0"/>
              <a:ea typeface="ＭＳ Ｐゴシック" pitchFamily="34"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p:spPr>
      </p:sp>
      <p:sp>
        <p:nvSpPr>
          <p:cNvPr id="123907"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239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778C717-50C7-4CDA-8312-91E7C0828E73}" type="slidenum">
              <a:rPr lang="en-US" smtClean="0">
                <a:latin typeface="Arial" pitchFamily="34" charset="0"/>
                <a:ea typeface="ＭＳ Ｐゴシック" pitchFamily="34" charset="-128"/>
              </a:rPr>
              <a:pPr/>
              <a:t>49</a:t>
            </a:fld>
            <a:endParaRPr lang="en-US" smtClean="0">
              <a:latin typeface="Arial" pitchFamily="34" charset="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B02EB70-D28A-4BA2-AA87-082DB6158501}" type="slidenum">
              <a:rPr lang="en-US" smtClean="0">
                <a:latin typeface="Arial" pitchFamily="34" charset="0"/>
                <a:ea typeface="ＭＳ Ｐゴシック" pitchFamily="34" charset="-128"/>
              </a:rPr>
              <a:pPr/>
              <a:t>5</a:t>
            </a:fld>
            <a:endParaRPr lang="en-US" smtClean="0">
              <a:latin typeface="Arial" pitchFamily="34" charset="0"/>
              <a:ea typeface="ＭＳ Ｐゴシック" pitchFamily="34"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p:spPr>
      </p:sp>
      <p:sp>
        <p:nvSpPr>
          <p:cNvPr id="124931"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249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B71E6EE-4BB0-4A7F-ADF1-7438E802F4FC}" type="slidenum">
              <a:rPr lang="en-US" smtClean="0">
                <a:latin typeface="Arial" pitchFamily="34" charset="0"/>
                <a:ea typeface="ＭＳ Ｐゴシック" pitchFamily="34" charset="-128"/>
              </a:rPr>
              <a:pPr/>
              <a:t>50</a:t>
            </a:fld>
            <a:endParaRPr lang="en-US" smtClean="0">
              <a:latin typeface="Arial" pitchFamily="34" charset="0"/>
              <a:ea typeface="ＭＳ Ｐゴシック" pitchFamily="34"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p:spPr>
      </p:sp>
      <p:sp>
        <p:nvSpPr>
          <p:cNvPr id="125955"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259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C53B2F8-ACB6-452A-8A24-5E6B49424B27}" type="slidenum">
              <a:rPr lang="en-US" smtClean="0">
                <a:latin typeface="Arial" pitchFamily="34" charset="0"/>
                <a:ea typeface="ＭＳ Ｐゴシック" pitchFamily="34" charset="-128"/>
              </a:rPr>
              <a:pPr/>
              <a:t>51</a:t>
            </a:fld>
            <a:endParaRPr lang="en-US" smtClean="0">
              <a:latin typeface="Arial" pitchFamily="34" charset="0"/>
              <a:ea typeface="ＭＳ Ｐゴシック" pitchFamily="34"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p:spPr>
      </p:sp>
      <p:sp>
        <p:nvSpPr>
          <p:cNvPr id="126979"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269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4EF1876-528F-446F-B065-A5A557AC3BC4}" type="slidenum">
              <a:rPr lang="en-US" smtClean="0">
                <a:latin typeface="Arial" pitchFamily="34" charset="0"/>
                <a:ea typeface="ＭＳ Ｐゴシック" pitchFamily="34" charset="-128"/>
              </a:rPr>
              <a:pPr/>
              <a:t>52</a:t>
            </a:fld>
            <a:endParaRPr lang="en-US" smtClean="0">
              <a:latin typeface="Arial" pitchFamily="34" charset="0"/>
              <a:ea typeface="ＭＳ Ｐゴシック" pitchFamily="34"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p:spPr>
      </p:sp>
      <p:sp>
        <p:nvSpPr>
          <p:cNvPr id="128003"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280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094E40E-4F12-4DB2-9622-6733758CAE7A}" type="slidenum">
              <a:rPr lang="en-US" smtClean="0">
                <a:latin typeface="Arial" pitchFamily="34" charset="0"/>
                <a:ea typeface="ＭＳ Ｐゴシック" pitchFamily="34" charset="-128"/>
              </a:rPr>
              <a:pPr/>
              <a:t>53</a:t>
            </a:fld>
            <a:endParaRPr lang="en-US" smtClean="0">
              <a:latin typeface="Arial" pitchFamily="34" charset="0"/>
              <a:ea typeface="ＭＳ Ｐゴシック" pitchFamily="34"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bwMode="auto">
          <a:noFill/>
          <a:ln>
            <a:solidFill>
              <a:srgbClr val="000000"/>
            </a:solidFill>
            <a:miter lim="800000"/>
            <a:headEnd/>
            <a:tailEnd/>
          </a:ln>
        </p:spPr>
      </p:sp>
      <p:sp>
        <p:nvSpPr>
          <p:cNvPr id="129027"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290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E0EB39D-1B17-48E3-BBA0-BE8B1079638C}" type="slidenum">
              <a:rPr lang="en-US" smtClean="0">
                <a:latin typeface="Arial" pitchFamily="34" charset="0"/>
                <a:ea typeface="ＭＳ Ｐゴシック" pitchFamily="34" charset="-128"/>
              </a:rPr>
              <a:pPr/>
              <a:t>54</a:t>
            </a:fld>
            <a:endParaRPr lang="en-US" smtClean="0">
              <a:latin typeface="Arial" pitchFamily="34" charset="0"/>
              <a:ea typeface="ＭＳ Ｐゴシック" pitchFamily="34"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p:spPr>
      </p:sp>
      <p:sp>
        <p:nvSpPr>
          <p:cNvPr id="130051" name="Notes Placeholder 2"/>
          <p:cNvSpPr>
            <a:spLocks noGrp="1"/>
          </p:cNvSpPr>
          <p:nvPr>
            <p:ph type="body" idx="1"/>
          </p:nvPr>
        </p:nvSpPr>
        <p:spPr bwMode="auto">
          <a:noFill/>
        </p:spPr>
        <p:txBody>
          <a:bodyPr/>
          <a:lstStyle/>
          <a:p>
            <a:pPr>
              <a:buFont typeface="+mj-lt"/>
              <a:buNone/>
            </a:pPr>
            <a:r>
              <a:rPr lang="en-US" b="1" smtClean="0">
                <a:ea typeface="ＭＳ Ｐゴシック" pitchFamily="34" charset="-128"/>
              </a:rPr>
              <a:t>(Step 3) Take Note: </a:t>
            </a:r>
            <a:r>
              <a:rPr lang="en-US" smtClean="0">
                <a:ea typeface="ＭＳ Ｐゴシック" pitchFamily="34" charset="-128"/>
              </a:rPr>
              <a:t>Notice that a second event is added in the Animation Pane, for pausing the video clip on mouse click. </a:t>
            </a:r>
          </a:p>
          <a:p>
            <a:pPr>
              <a:buFont typeface="+mj-lt"/>
              <a:buNone/>
            </a:pPr>
            <a:r>
              <a:rPr lang="en-US" b="1" smtClean="0">
                <a:ea typeface="ＭＳ Ｐゴシック" pitchFamily="34" charset="-128"/>
              </a:rPr>
              <a:t>(Step 4) Take Note: </a:t>
            </a:r>
            <a:r>
              <a:rPr lang="en-US" smtClean="0">
                <a:ea typeface="ＭＳ Ｐゴシック" pitchFamily="34" charset="-128"/>
              </a:rPr>
              <a:t>Files identified as videos in the Clip Organizer are actually more like animated clip art ­graphics. They tend to be relatively small and cannot be significantly enlarged without a ­corresponding loss of quality. But they can still provide multimedia interest on a slide.</a:t>
            </a:r>
          </a:p>
        </p:txBody>
      </p:sp>
      <p:sp>
        <p:nvSpPr>
          <p:cNvPr id="1300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0CD8DFD-BFF6-4D10-A578-B77C88B7DF0C}" type="slidenum">
              <a:rPr lang="en-US" smtClean="0">
                <a:latin typeface="Arial" pitchFamily="34" charset="0"/>
                <a:ea typeface="ＭＳ Ｐゴシック" pitchFamily="34" charset="-128"/>
              </a:rPr>
              <a:pPr/>
              <a:t>55</a:t>
            </a:fld>
            <a:endParaRPr lang="en-US" smtClean="0">
              <a:latin typeface="Arial" pitchFamily="34" charset="0"/>
              <a:ea typeface="ＭＳ Ｐゴシック" pitchFamily="34"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p:spPr>
      </p:sp>
      <p:sp>
        <p:nvSpPr>
          <p:cNvPr id="131075"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310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D7B76EA-9B29-4A06-A701-A821D6E22C1E}" type="slidenum">
              <a:rPr lang="en-US" smtClean="0">
                <a:latin typeface="Arial" pitchFamily="34" charset="0"/>
                <a:ea typeface="ＭＳ Ｐゴシック" pitchFamily="34" charset="-128"/>
              </a:rPr>
              <a:pPr/>
              <a:t>56</a:t>
            </a:fld>
            <a:endParaRPr lang="en-US" smtClean="0">
              <a:latin typeface="Arial" pitchFamily="34" charset="0"/>
              <a:ea typeface="ＭＳ Ｐゴシック" pitchFamily="34"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p:spPr>
      </p:sp>
      <p:sp>
        <p:nvSpPr>
          <p:cNvPr id="132099"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321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86B476C-3092-493E-80C9-286ED32C8CE7}" type="slidenum">
              <a:rPr lang="en-US" smtClean="0">
                <a:latin typeface="Arial" pitchFamily="34" charset="0"/>
                <a:ea typeface="ＭＳ Ｐゴシック" pitchFamily="34" charset="-128"/>
              </a:rPr>
              <a:pPr/>
              <a:t>57</a:t>
            </a:fld>
            <a:endParaRPr lang="en-US" smtClean="0">
              <a:latin typeface="Arial" pitchFamily="34" charset="0"/>
              <a:ea typeface="ＭＳ Ｐゴシック" pitchFamily="34"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p:spPr>
      </p:sp>
      <p:sp>
        <p:nvSpPr>
          <p:cNvPr id="133123"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331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FD41B43-90D1-4044-95E5-FC67C072C206}" type="slidenum">
              <a:rPr lang="en-US" smtClean="0">
                <a:latin typeface="Arial" pitchFamily="34" charset="0"/>
                <a:ea typeface="ＭＳ Ｐゴシック" pitchFamily="34" charset="-128"/>
              </a:rPr>
              <a:pPr/>
              <a:t>58</a:t>
            </a:fld>
            <a:endParaRPr lang="en-US" smtClean="0">
              <a:latin typeface="Arial" pitchFamily="34" charset="0"/>
              <a:ea typeface="ＭＳ Ｐゴシック" pitchFamily="34"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p:spPr>
      </p:sp>
      <p:sp>
        <p:nvSpPr>
          <p:cNvPr id="134147"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341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670D8D6-BBD7-4E43-BED0-6D611A48FACB}" type="slidenum">
              <a:rPr lang="en-US" smtClean="0">
                <a:latin typeface="Arial" pitchFamily="34" charset="0"/>
                <a:ea typeface="ＭＳ Ｐゴシック" pitchFamily="34" charset="-128"/>
              </a:rPr>
              <a:pPr/>
              <a:t>59</a:t>
            </a:fld>
            <a:endParaRPr lang="en-US" smtClean="0">
              <a:latin typeface="Arial" pitchFamily="34" charset="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798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65B4734-9700-4692-9D3C-89DEE00C0E4B}" type="slidenum">
              <a:rPr lang="en-US" smtClean="0">
                <a:latin typeface="Arial" pitchFamily="34" charset="0"/>
                <a:ea typeface="ＭＳ Ｐゴシック" pitchFamily="34" charset="-128"/>
              </a:rPr>
              <a:pPr/>
              <a:t>6</a:t>
            </a:fld>
            <a:endParaRPr lang="en-US" smtClean="0">
              <a:latin typeface="Arial" pitchFamily="34" charset="0"/>
              <a:ea typeface="ＭＳ Ｐゴシック" pitchFamily="34"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p:spPr>
      </p:sp>
      <p:sp>
        <p:nvSpPr>
          <p:cNvPr id="135171"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351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4640DF0-4A04-4A35-A4E8-D50D44F6D8B9}" type="slidenum">
              <a:rPr lang="en-US" smtClean="0">
                <a:latin typeface="Arial" pitchFamily="34" charset="0"/>
                <a:ea typeface="ＭＳ Ｐゴシック" pitchFamily="34" charset="-128"/>
              </a:rPr>
              <a:pPr/>
              <a:t>60</a:t>
            </a:fld>
            <a:endParaRPr lang="en-US" smtClean="0">
              <a:latin typeface="Arial" pitchFamily="34" charset="0"/>
              <a:ea typeface="ＭＳ Ｐゴシック" pitchFamily="34"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p:spPr>
      </p:sp>
      <p:sp>
        <p:nvSpPr>
          <p:cNvPr id="136195"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361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93E0F03-49C2-49C0-8A5B-660989A326BE}" type="slidenum">
              <a:rPr lang="en-US" smtClean="0">
                <a:latin typeface="Arial" pitchFamily="34" charset="0"/>
                <a:ea typeface="ＭＳ Ｐゴシック" pitchFamily="34" charset="-128"/>
              </a:rPr>
              <a:pPr/>
              <a:t>61</a:t>
            </a:fld>
            <a:endParaRPr lang="en-US" smtClean="0">
              <a:latin typeface="Arial" pitchFamily="34" charset="0"/>
              <a:ea typeface="ＭＳ Ｐゴシック" pitchFamily="34"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p:spPr>
      </p:sp>
      <p:sp>
        <p:nvSpPr>
          <p:cNvPr id="137219"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37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4C06D29-2E3D-49D9-881B-9BAE01F3500B}" type="slidenum">
              <a:rPr lang="en-US" smtClean="0">
                <a:latin typeface="Arial" pitchFamily="34" charset="0"/>
                <a:ea typeface="ＭＳ Ｐゴシック" pitchFamily="34" charset="-128"/>
              </a:rPr>
              <a:pPr/>
              <a:t>62</a:t>
            </a:fld>
            <a:endParaRPr lang="en-US" smtClean="0">
              <a:latin typeface="Arial" pitchFamily="34" charset="0"/>
              <a:ea typeface="ＭＳ Ｐゴシック" pitchFamily="34"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p:spPr>
      </p:sp>
      <p:sp>
        <p:nvSpPr>
          <p:cNvPr id="138243" name="Notes Placeholder 2"/>
          <p:cNvSpPr>
            <a:spLocks noGrp="1"/>
          </p:cNvSpPr>
          <p:nvPr>
            <p:ph type="body" idx="1"/>
          </p:nvPr>
        </p:nvSpPr>
        <p:spPr bwMode="auto">
          <a:noFill/>
        </p:spPr>
        <p:txBody>
          <a:bodyPr/>
          <a:lstStyle/>
          <a:p>
            <a:r>
              <a:rPr lang="en-US" b="1" smtClean="0">
                <a:ea typeface="ＭＳ Ｐゴシック" pitchFamily="34" charset="-128"/>
              </a:rPr>
              <a:t>Take Note: </a:t>
            </a:r>
            <a:r>
              <a:rPr lang="en-US" smtClean="0">
                <a:ea typeface="ＭＳ Ｐゴシック" pitchFamily="34" charset="-128"/>
              </a:rPr>
              <a:t>Part of the clip’s appearance is the media control bar, or the thick gray bar that appears beneath the clip. If the presentation is self-running, you might prefer to hide that from the audience. To do so, clear the Show Media Controls check box on the Slide Show tab.</a:t>
            </a:r>
          </a:p>
          <a:p>
            <a:endParaRPr lang="en-US" smtClean="0">
              <a:ea typeface="ＭＳ Ｐゴシック" pitchFamily="34" charset="-128"/>
            </a:endParaRPr>
          </a:p>
        </p:txBody>
      </p:sp>
      <p:sp>
        <p:nvSpPr>
          <p:cNvPr id="1382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4FA0E88-2BE4-4E23-8169-21DBBFFF8B08}" type="slidenum">
              <a:rPr lang="en-US" smtClean="0">
                <a:latin typeface="Arial" pitchFamily="34" charset="0"/>
                <a:ea typeface="ＭＳ Ｐゴシック" pitchFamily="34" charset="-128"/>
              </a:rPr>
              <a:pPr/>
              <a:t>63</a:t>
            </a:fld>
            <a:endParaRPr lang="en-US" smtClean="0">
              <a:latin typeface="Arial" pitchFamily="34" charset="0"/>
              <a:ea typeface="ＭＳ Ｐゴシック" pitchFamily="34"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p:spPr>
      </p:sp>
      <p:sp>
        <p:nvSpPr>
          <p:cNvPr id="139267"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392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3116277-4FE8-4954-9532-5749630BE42A}" type="slidenum">
              <a:rPr lang="en-US" smtClean="0">
                <a:latin typeface="Arial" pitchFamily="34" charset="0"/>
                <a:ea typeface="ＭＳ Ｐゴシック" pitchFamily="34" charset="-128"/>
              </a:rPr>
              <a:pPr/>
              <a:t>64</a:t>
            </a:fld>
            <a:endParaRPr lang="en-US" smtClean="0">
              <a:latin typeface="Arial" pitchFamily="34" charset="0"/>
              <a:ea typeface="ＭＳ Ｐゴシック" pitchFamily="34"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p:spPr>
      </p:sp>
      <p:sp>
        <p:nvSpPr>
          <p:cNvPr id="140291"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40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77F52B9-0787-4279-B2F2-297B4C179B4C}" type="slidenum">
              <a:rPr lang="en-US" smtClean="0">
                <a:latin typeface="Arial" pitchFamily="34" charset="0"/>
                <a:ea typeface="ＭＳ Ｐゴシック" pitchFamily="34" charset="-128"/>
              </a:rPr>
              <a:pPr/>
              <a:t>65</a:t>
            </a:fld>
            <a:endParaRPr lang="en-US" smtClean="0">
              <a:latin typeface="Arial" pitchFamily="34" charset="0"/>
              <a:ea typeface="ＭＳ Ｐゴシック" pitchFamily="34"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p:spPr>
      </p:sp>
      <p:sp>
        <p:nvSpPr>
          <p:cNvPr id="141315" name="Notes Placeholder 2"/>
          <p:cNvSpPr>
            <a:spLocks noGrp="1"/>
          </p:cNvSpPr>
          <p:nvPr>
            <p:ph type="body" idx="1"/>
          </p:nvPr>
        </p:nvSpPr>
        <p:spPr bwMode="auto">
          <a:noFill/>
        </p:spPr>
        <p:txBody>
          <a:bodyPr/>
          <a:lstStyle/>
          <a:p>
            <a:r>
              <a:rPr lang="en-US" b="1" smtClean="0">
                <a:ea typeface="ＭＳ Ｐゴシック" pitchFamily="34" charset="-128"/>
              </a:rPr>
              <a:t>Take Note: </a:t>
            </a:r>
            <a:r>
              <a:rPr lang="en-US" smtClean="0">
                <a:ea typeface="ＭＳ Ｐゴシック" pitchFamily="34" charset="-128"/>
              </a:rPr>
              <a:t>Because there is a glow around the clip’s border, it may not appear to align precisely with the guides. The glow may hang slightly over the lines.</a:t>
            </a:r>
          </a:p>
          <a:p>
            <a:endParaRPr lang="en-US" smtClean="0">
              <a:ea typeface="ＭＳ Ｐゴシック" pitchFamily="34" charset="-128"/>
            </a:endParaRPr>
          </a:p>
        </p:txBody>
      </p:sp>
      <p:sp>
        <p:nvSpPr>
          <p:cNvPr id="141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D0FE432-116A-4973-A17F-B7F7D8F350ED}" type="slidenum">
              <a:rPr lang="en-US" smtClean="0">
                <a:latin typeface="Arial" pitchFamily="34" charset="0"/>
                <a:ea typeface="ＭＳ Ｐゴシック" pitchFamily="34" charset="-128"/>
              </a:rPr>
              <a:pPr/>
              <a:t>66</a:t>
            </a:fld>
            <a:endParaRPr lang="en-US" smtClean="0">
              <a:latin typeface="Arial" pitchFamily="34" charset="0"/>
              <a:ea typeface="ＭＳ Ｐゴシック" pitchFamily="34"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2339" name="Notes Placeholder 2"/>
          <p:cNvSpPr>
            <a:spLocks noGrp="1"/>
          </p:cNvSpPr>
          <p:nvPr>
            <p:ph type="body" idx="1"/>
          </p:nvPr>
        </p:nvSpPr>
        <p:spPr bwMode="auto">
          <a:noFill/>
        </p:spPr>
        <p:txBody>
          <a:bodyPr/>
          <a:lstStyle/>
          <a:p>
            <a:r>
              <a:rPr lang="en-US" b="1" smtClean="0">
                <a:ea typeface="ＭＳ Ｐゴシック" pitchFamily="34" charset="-128"/>
              </a:rPr>
              <a:t>Take Note: </a:t>
            </a:r>
            <a:r>
              <a:rPr lang="en-US" smtClean="0">
                <a:ea typeface="ＭＳ Ｐゴシック" pitchFamily="34" charset="-128"/>
              </a:rPr>
              <a:t>The Align command works only if you are aligning similar objects. In the preceding exercise, you could not have aligned the text box and the video clip with one another using the Align command because when you select both objects, the Video Tools Format tab is no longer available, and that’s where the Align command resides.</a:t>
            </a:r>
          </a:p>
          <a:p>
            <a:endParaRPr lang="en-US" smtClean="0">
              <a:ea typeface="ＭＳ Ｐゴシック" pitchFamily="34" charset="-128"/>
            </a:endParaRPr>
          </a:p>
        </p:txBody>
      </p:sp>
      <p:sp>
        <p:nvSpPr>
          <p:cNvPr id="142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AF83833-7A26-4753-8F7C-BDDC9B48C193}" type="slidenum">
              <a:rPr lang="en-US" smtClean="0">
                <a:latin typeface="Arial" pitchFamily="34" charset="0"/>
                <a:ea typeface="ＭＳ Ｐゴシック" pitchFamily="34" charset="-128"/>
              </a:rPr>
              <a:pPr/>
              <a:t>67</a:t>
            </a:fld>
            <a:endParaRPr lang="en-US" smtClean="0">
              <a:latin typeface="Arial" pitchFamily="34" charset="0"/>
              <a:ea typeface="ＭＳ Ｐゴシック" pitchFamily="34"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p:spPr>
      </p:sp>
      <p:sp>
        <p:nvSpPr>
          <p:cNvPr id="143363"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43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5635187-86DB-4FC1-9767-536A85159B12}" type="slidenum">
              <a:rPr lang="en-US" smtClean="0">
                <a:latin typeface="Arial" pitchFamily="34" charset="0"/>
                <a:ea typeface="ＭＳ Ｐゴシック" pitchFamily="34" charset="-128"/>
              </a:rPr>
              <a:pPr/>
              <a:t>68</a:t>
            </a:fld>
            <a:endParaRPr lang="en-US" smtClean="0">
              <a:latin typeface="Arial" pitchFamily="34" charset="0"/>
              <a:ea typeface="ＭＳ Ｐゴシック" pitchFamily="34"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p:spPr>
      </p:sp>
      <p:sp>
        <p:nvSpPr>
          <p:cNvPr id="144387"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44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3C5A34-0D18-4451-97FC-F6BA87736983}" type="slidenum">
              <a:rPr lang="en-US" smtClean="0">
                <a:latin typeface="Arial" pitchFamily="34" charset="0"/>
                <a:ea typeface="ＭＳ Ｐゴシック" pitchFamily="34" charset="-128"/>
              </a:rPr>
              <a:pPr/>
              <a:t>69</a:t>
            </a:fld>
            <a:endParaRPr lang="en-US" smtClean="0">
              <a:latin typeface="Arial" pitchFamily="34" charset="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809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3CCB502-1C4C-4360-AEF1-7FDB88259930}" type="slidenum">
              <a:rPr lang="en-US" smtClean="0">
                <a:latin typeface="Arial" pitchFamily="34" charset="0"/>
                <a:ea typeface="ＭＳ Ｐゴシック" pitchFamily="34" charset="-128"/>
              </a:rPr>
              <a:pPr/>
              <a:t>7</a:t>
            </a:fld>
            <a:endParaRPr lang="en-US" smtClean="0">
              <a:latin typeface="Arial" pitchFamily="34" charset="0"/>
              <a:ea typeface="ＭＳ Ｐゴシック" pitchFamily="34"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p:spPr>
      </p:sp>
      <p:sp>
        <p:nvSpPr>
          <p:cNvPr id="145411"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145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ACDB52A-A194-4A9E-9018-F362E61D218E}" type="slidenum">
              <a:rPr lang="en-US" smtClean="0">
                <a:latin typeface="Arial" pitchFamily="34" charset="0"/>
                <a:ea typeface="ＭＳ Ｐゴシック" pitchFamily="34" charset="-128"/>
              </a:rPr>
              <a:pPr/>
              <a:t>70</a:t>
            </a:fld>
            <a:endParaRPr lang="en-US" smtClean="0">
              <a:latin typeface="Arial" pitchFamily="34" charset="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a:lstStyle/>
          <a:p>
            <a:endParaRPr lang="en-US" smtClean="0">
              <a:ea typeface="ＭＳ Ｐゴシック" pitchFamily="34" charset="-128"/>
            </a:endParaRPr>
          </a:p>
        </p:txBody>
      </p:sp>
      <p:sp>
        <p:nvSpPr>
          <p:cNvPr id="819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97C6743-4910-43D6-9D0B-F99C38BAEF74}" type="slidenum">
              <a:rPr lang="en-US" smtClean="0">
                <a:latin typeface="Arial" pitchFamily="34" charset="0"/>
                <a:ea typeface="ＭＳ Ｐゴシック" pitchFamily="34" charset="-128"/>
              </a:rPr>
              <a:pPr/>
              <a:t>8</a:t>
            </a:fld>
            <a:endParaRPr lang="en-US" smtClean="0">
              <a:latin typeface="Arial" pitchFamily="34" charset="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a:lstStyle/>
          <a:p>
            <a:r>
              <a:rPr lang="en-US" b="1" smtClean="0">
                <a:ea typeface="ＭＳ Ｐゴシック" pitchFamily="34" charset="-128"/>
              </a:rPr>
              <a:t>Take Note: </a:t>
            </a:r>
            <a:r>
              <a:rPr lang="en-US" smtClean="0">
                <a:ea typeface="ＭＳ Ｐゴシック" pitchFamily="34" charset="-128"/>
              </a:rPr>
              <a:t>Notice that there is a small star below and to the left of slide 2. This indicates that a transition or animation has been applied to it. </a:t>
            </a:r>
          </a:p>
          <a:p>
            <a:endParaRPr lang="en-US" smtClean="0">
              <a:ea typeface="ＭＳ Ｐゴシック" pitchFamily="34" charset="-128"/>
            </a:endParaRPr>
          </a:p>
        </p:txBody>
      </p:sp>
      <p:sp>
        <p:nvSpPr>
          <p:cNvPr id="829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8311F81-058A-4B28-AA1E-33CC8CC365C0}" type="slidenum">
              <a:rPr lang="en-US" smtClean="0">
                <a:latin typeface="Arial" pitchFamily="34" charset="0"/>
                <a:ea typeface="ＭＳ Ｐゴシック" pitchFamily="34" charset="-128"/>
              </a:rPr>
              <a:pPr/>
              <a:t>9</a:t>
            </a:fld>
            <a:endParaRPr lang="en-US" smtClean="0">
              <a:latin typeface="Arial" pitchFamily="34"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8086679A-423B-4E18-8625-492E0C0AA5A5}" type="datetimeFigureOut">
              <a:rPr lang="en-US"/>
              <a:pPr>
                <a:defRPr/>
              </a:pPr>
              <a:t>9/9/2011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5E17135-BCB9-4BD8-8CA8-22B9D11B4FB1}"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CF1590F-4A84-4B3C-A2DC-02987B015B43}" type="datetimeFigureOut">
              <a:rPr lang="en-US"/>
              <a:pPr>
                <a:defRPr/>
              </a:pPr>
              <a:t>9/9/2011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DC42C4D-C17E-4515-B371-9D5D2453F61F}"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24B00495-C768-4851-9AB8-63FD0D5A5F0F}" type="datetimeFigureOut">
              <a:rPr lang="en-US"/>
              <a:pPr>
                <a:defRPr/>
              </a:pPr>
              <a:t>9/9/2011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B9D05B0-410D-44B9-B149-6F6242193357}"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dirty="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2C408FC3-C13E-4C22-A5C9-F5FA973870C9}" type="datetimeFigureOut">
              <a:rPr lang="en-US"/>
              <a:pPr>
                <a:defRPr/>
              </a:pPr>
              <a:t>9/9/2011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FE78E39-4A1E-4C62-9D79-D5BAD9B0337A}"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5ECF454-EE50-4B69-AC38-A11E0BDF3E2A}" type="datetimeFigureOut">
              <a:rPr lang="en-US"/>
              <a:pPr>
                <a:defRPr/>
              </a:pPr>
              <a:t>9/9/2011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AA09925-50D2-4C45-B397-E6BDAE69D66B}"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720967BC-9639-428A-9025-80CDC43AA5AB}" type="datetimeFigureOut">
              <a:rPr lang="en-US"/>
              <a:pPr>
                <a:defRPr/>
              </a:pPr>
              <a:t>9/9/2011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48DE82C-DEE1-4A5D-BBEE-E03D262FB4F7}"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6C2621BA-4CB6-4A17-80D2-9C7CC04AC807}" type="datetimeFigureOut">
              <a:rPr lang="en-US"/>
              <a:pPr>
                <a:defRPr/>
              </a:pPr>
              <a:t>9/9/2011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DCC2E78-188F-42D7-9F46-0762CEFDA574}"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75E27EE7-E867-44A0-8559-6A669B7D65B2}" type="datetimeFigureOut">
              <a:rPr lang="en-US"/>
              <a:pPr>
                <a:defRPr/>
              </a:pPr>
              <a:t>9/9/2011</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938A65D-22E1-4635-97C5-BF7FD64C6968}"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0518EAFB-43E0-4AD0-A472-E191388180B3}" type="datetimeFigureOut">
              <a:rPr lang="en-US"/>
              <a:pPr>
                <a:defRPr/>
              </a:pPr>
              <a:t>9/9/2011</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746FCCE-2BDE-44C8-9EA2-707EE79DC403}"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BA0BFC4-231F-4446-9D64-C0760BE24503}" type="datetimeFigureOut">
              <a:rPr lang="en-US"/>
              <a:pPr>
                <a:defRPr/>
              </a:pPr>
              <a:t>9/9/2011</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EEE8656-7E7F-4C7E-9BF9-5284A57AEDC2}"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CCD066D-DBE2-4274-99D1-78A27A398972}" type="datetimeFigureOut">
              <a:rPr lang="en-US"/>
              <a:pPr>
                <a:defRPr/>
              </a:pPr>
              <a:t>9/9/2011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DB73D15-4C3A-4C23-87E1-06F7F25FB9C4}"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5784E443-A08A-4FF2-918B-0759457000E5}" type="datetimeFigureOut">
              <a:rPr lang="en-US"/>
              <a:pPr>
                <a:defRPr/>
              </a:pPr>
              <a:t>9/9/2011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0F9F96A-0B11-4187-8B3E-87FCE9192E51}"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latin typeface="Arial" charset="0"/>
                <a:ea typeface="+mn-ea"/>
                <a:cs typeface="+mn-cs"/>
              </a:defRPr>
            </a:lvl1pPr>
          </a:lstStyle>
          <a:p>
            <a:pPr>
              <a:defRPr/>
            </a:pPr>
            <a:fld id="{D85FDAC0-EA15-402A-A71A-FF698D69E82A}" type="datetimeFigureOut">
              <a:rPr lang="en-US"/>
              <a:pPr>
                <a:defRPr/>
              </a:pPr>
              <a:t>9/9/2011</a:t>
            </a:fld>
            <a:endParaRPr lang="en-US" dirty="0"/>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dirty="0">
                <a:latin typeface="Arial" charset="0"/>
                <a:ea typeface="+mn-ea"/>
                <a:cs typeface="+mn-cs"/>
              </a:defRPr>
            </a:lvl1pPr>
          </a:lstStyle>
          <a:p>
            <a:pPr>
              <a:defRPr/>
            </a:pPr>
            <a:endParaRPr lang="en-US"/>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Arial" charset="0"/>
                <a:ea typeface="+mn-ea"/>
                <a:cs typeface="+mn-cs"/>
              </a:defRPr>
            </a:lvl1pPr>
          </a:lstStyle>
          <a:p>
            <a:pPr>
              <a:defRPr/>
            </a:pPr>
            <a:fld id="{410EF128-19A6-430B-861E-442077066575}"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 id="2147484062" r:id="rId12"/>
  </p:sldLayoutIdLst>
  <p:txStyles>
    <p:titleStyle>
      <a:lvl1pPr algn="l" rtl="0" eaLnBrk="0" fontAlgn="base" hangingPunct="0">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eaLnBrk="0" fontAlgn="base" hangingPunct="0">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eaLnBrk="0" fontAlgn="base" hangingPunct="0">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eaLnBrk="0" fontAlgn="base" hangingPunct="0">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eaLnBrk="0" fontAlgn="base" hangingPunct="0">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eaLnBrk="0" fontAlgn="base" hangingPunct="0">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eaLnBrk="0" fontAlgn="base" hangingPunct="0">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b="1">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2" name="Title 1"/>
          <p:cNvSpPr>
            <a:spLocks noGrp="1"/>
          </p:cNvSpPr>
          <p:nvPr>
            <p:ph type="ctrTitle" idx="4294967295"/>
          </p:nvPr>
        </p:nvSpPr>
        <p:spPr>
          <a:xfrm>
            <a:off x="0" y="2286000"/>
            <a:ext cx="8534400" cy="898525"/>
          </a:xfrm>
        </p:spPr>
        <p:txBody>
          <a:bodyPr lIns="45720" rIns="45720">
            <a:normAutofit fontScale="90000"/>
          </a:bodyPr>
          <a:lstStyle/>
          <a:p>
            <a:pPr algn="r" eaLnBrk="1" hangingPunct="1">
              <a:defRPr/>
            </a:pPr>
            <a:r>
              <a:rPr lang="en-US" sz="4200" dirty="0" smtClean="0">
                <a:ea typeface="+mj-ea"/>
                <a:cs typeface="+mj-cs"/>
              </a:rPr>
              <a:t>Using Animation </a:t>
            </a:r>
            <a:br>
              <a:rPr lang="en-US" sz="4200" dirty="0" smtClean="0">
                <a:ea typeface="+mj-ea"/>
                <a:cs typeface="+mj-cs"/>
              </a:rPr>
            </a:br>
            <a:r>
              <a:rPr lang="en-US" sz="4200" dirty="0" smtClean="0">
                <a:ea typeface="+mj-ea"/>
                <a:cs typeface="+mj-cs"/>
              </a:rPr>
              <a:t>and Multimedia</a:t>
            </a:r>
          </a:p>
        </p:txBody>
      </p:sp>
      <p:sp>
        <p:nvSpPr>
          <p:cNvPr id="2055" name="Subtitle 2"/>
          <p:cNvSpPr>
            <a:spLocks noGrp="1"/>
          </p:cNvSpPr>
          <p:nvPr>
            <p:ph type="body" idx="1"/>
          </p:nvPr>
        </p:nvSpPr>
        <p:spPr>
          <a:xfrm>
            <a:off x="304800" y="3124200"/>
            <a:ext cx="8183563" cy="1066800"/>
          </a:xfrm>
        </p:spPr>
        <p:txBody>
          <a:bodyPr lIns="182880" tIns="0"/>
          <a:lstStyle/>
          <a:p>
            <a:pPr marL="36513" indent="0" algn="r" eaLnBrk="1" hangingPunct="1">
              <a:spcBef>
                <a:spcPct val="0"/>
              </a:spcBef>
              <a:buFontTx/>
              <a:buNone/>
            </a:pPr>
            <a:r>
              <a:rPr lang="en-US" sz="2800" smtClean="0">
                <a:ea typeface="ＭＳ Ｐゴシック" pitchFamily="34" charset="-128"/>
              </a:rPr>
              <a:t>Lesson 9</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Apply and </a:t>
            </a:r>
            <a:br>
              <a:rPr lang="en-US" b="1" dirty="0"/>
            </a:br>
            <a:r>
              <a:rPr lang="en-US" b="1" dirty="0"/>
              <a:t>Modify a Transition Effect</a:t>
            </a:r>
            <a:endParaRPr lang="en-US" dirty="0" smtClean="0">
              <a:ea typeface="+mj-ea"/>
              <a:cs typeface="+mj-cs"/>
            </a:endParaRPr>
          </a:p>
        </p:txBody>
      </p:sp>
      <p:sp>
        <p:nvSpPr>
          <p:cNvPr id="11267"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8"/>
            </a:pPr>
            <a:r>
              <a:rPr lang="en-US" sz="2400" smtClean="0">
                <a:ea typeface="ＭＳ Ｐゴシック" pitchFamily="34" charset="-128"/>
              </a:rPr>
              <a:t>Click the </a:t>
            </a:r>
            <a:r>
              <a:rPr lang="en-US" sz="2400" b="1" smtClean="0">
                <a:ea typeface="ＭＳ Ｐゴシック" pitchFamily="34" charset="-128"/>
              </a:rPr>
              <a:t>Preview</a:t>
            </a:r>
            <a:r>
              <a:rPr lang="en-US" sz="2400" smtClean="0">
                <a:ea typeface="ＭＳ Ｐゴシック" pitchFamily="34" charset="-128"/>
              </a:rPr>
              <a:t> </a:t>
            </a:r>
            <a:br>
              <a:rPr lang="en-US" sz="2400" smtClean="0">
                <a:ea typeface="ＭＳ Ｐゴシック" pitchFamily="34" charset="-128"/>
              </a:rPr>
            </a:br>
            <a:r>
              <a:rPr lang="en-US" sz="2400" smtClean="0">
                <a:ea typeface="ＭＳ Ｐゴシック" pitchFamily="34" charset="-128"/>
              </a:rPr>
              <a:t>button in the </a:t>
            </a:r>
            <a:br>
              <a:rPr lang="en-US" sz="2400" smtClean="0">
                <a:ea typeface="ＭＳ Ｐゴシック" pitchFamily="34" charset="-128"/>
              </a:rPr>
            </a:br>
            <a:r>
              <a:rPr lang="en-US" sz="2400" smtClean="0">
                <a:ea typeface="ＭＳ Ｐゴシック" pitchFamily="34" charset="-128"/>
              </a:rPr>
              <a:t>Preview group, or </a:t>
            </a:r>
            <a:br>
              <a:rPr lang="en-US" sz="2400" smtClean="0">
                <a:ea typeface="ＭＳ Ｐゴシック" pitchFamily="34" charset="-128"/>
              </a:rPr>
            </a:br>
            <a:r>
              <a:rPr lang="en-US" sz="2400" smtClean="0">
                <a:ea typeface="ＭＳ Ｐゴシック" pitchFamily="34" charset="-128"/>
              </a:rPr>
              <a:t>click the small </a:t>
            </a:r>
            <a:br>
              <a:rPr lang="en-US" sz="2400" smtClean="0">
                <a:ea typeface="ＭＳ Ｐゴシック" pitchFamily="34" charset="-128"/>
              </a:rPr>
            </a:br>
            <a:r>
              <a:rPr lang="en-US" sz="2400" smtClean="0">
                <a:ea typeface="ＭＳ Ｐゴシック" pitchFamily="34" charset="-128"/>
              </a:rPr>
              <a:t>star icon below </a:t>
            </a:r>
            <a:br>
              <a:rPr lang="en-US" sz="2400" smtClean="0">
                <a:ea typeface="ＭＳ Ｐゴシック" pitchFamily="34" charset="-128"/>
              </a:rPr>
            </a:br>
            <a:r>
              <a:rPr lang="en-US" sz="2400" smtClean="0">
                <a:ea typeface="ＭＳ Ｐゴシック" pitchFamily="34" charset="-128"/>
              </a:rPr>
              <a:t>slide 2, to see the </a:t>
            </a:r>
            <a:br>
              <a:rPr lang="en-US" sz="2400" smtClean="0">
                <a:ea typeface="ＭＳ Ｐゴシック" pitchFamily="34" charset="-128"/>
              </a:rPr>
            </a:br>
            <a:r>
              <a:rPr lang="en-US" sz="2400" smtClean="0">
                <a:ea typeface="ＭＳ Ｐゴシック" pitchFamily="34" charset="-128"/>
              </a:rPr>
              <a:t>effect again at the </a:t>
            </a:r>
            <a:br>
              <a:rPr lang="en-US" sz="2400" smtClean="0">
                <a:ea typeface="ＭＳ Ｐゴシック" pitchFamily="34" charset="-128"/>
              </a:rPr>
            </a:br>
            <a:r>
              <a:rPr lang="en-US" sz="2400" smtClean="0">
                <a:ea typeface="ＭＳ Ｐゴシック" pitchFamily="34" charset="-128"/>
              </a:rPr>
              <a:t>new speed, in-</a:t>
            </a:r>
            <a:br>
              <a:rPr lang="en-US" sz="2400" smtClean="0">
                <a:ea typeface="ＭＳ Ｐゴシック" pitchFamily="34" charset="-128"/>
              </a:rPr>
            </a:br>
            <a:r>
              <a:rPr lang="en-US" sz="2400" smtClean="0">
                <a:ea typeface="ＭＳ Ｐゴシック" pitchFamily="34" charset="-128"/>
              </a:rPr>
              <a:t>cluding the newly assigned sound. See above.</a:t>
            </a:r>
          </a:p>
          <a:p>
            <a:pPr marL="457200" indent="-457200" eaLnBrk="1" hangingPunct="1">
              <a:buFont typeface="Franklin Gothic Medium" pitchFamily="34" charset="0"/>
              <a:buAutoNum type="arabicPeriod" startAt="8"/>
            </a:pPr>
            <a:r>
              <a:rPr lang="en-US" sz="2400" smtClean="0">
                <a:ea typeface="ＭＳ Ｐゴシック" pitchFamily="34" charset="-128"/>
              </a:rPr>
              <a:t>Click the </a:t>
            </a:r>
            <a:r>
              <a:rPr lang="en-US" sz="2400" b="1" smtClean="0">
                <a:ea typeface="ＭＳ Ｐゴシック" pitchFamily="34" charset="-128"/>
              </a:rPr>
              <a:t>More</a:t>
            </a:r>
            <a:r>
              <a:rPr lang="en-US" sz="2400" smtClean="0">
                <a:ea typeface="ＭＳ Ｐゴシック" pitchFamily="34" charset="-128"/>
              </a:rPr>
              <a:t> button again, and in the Subtle section, click </a:t>
            </a:r>
            <a:r>
              <a:rPr lang="en-US" sz="2400" b="1" smtClean="0">
                <a:ea typeface="ＭＳ Ｐゴシック" pitchFamily="34" charset="-128"/>
              </a:rPr>
              <a:t>Wipe to apply the Wipe transition to the selected slide</a:t>
            </a:r>
            <a:r>
              <a:rPr lang="en-US" sz="2400" smtClean="0">
                <a:ea typeface="ＭＳ Ｐゴシック" pitchFamily="34" charset="-128"/>
              </a:rPr>
              <a:t>.</a:t>
            </a:r>
          </a:p>
        </p:txBody>
      </p:sp>
      <p:pic>
        <p:nvPicPr>
          <p:cNvPr id="11268" name="Picture 1" descr="09.04.png"/>
          <p:cNvPicPr>
            <a:picLocks noChangeAspect="1"/>
          </p:cNvPicPr>
          <p:nvPr/>
        </p:nvPicPr>
        <p:blipFill>
          <a:blip r:embed="rId3" cstate="print"/>
          <a:srcRect/>
          <a:stretch>
            <a:fillRect/>
          </a:stretch>
        </p:blipFill>
        <p:spPr bwMode="auto">
          <a:xfrm>
            <a:off x="3463925" y="1628775"/>
            <a:ext cx="5103813" cy="278765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Apply and </a:t>
            </a:r>
            <a:br>
              <a:rPr lang="en-US" b="1" dirty="0"/>
            </a:br>
            <a:r>
              <a:rPr lang="en-US" b="1" dirty="0"/>
              <a:t>Modify a Transition Effect</a:t>
            </a:r>
            <a:endParaRPr lang="en-US" dirty="0" smtClean="0">
              <a:ea typeface="+mj-ea"/>
              <a:cs typeface="+mj-cs"/>
            </a:endParaRPr>
          </a:p>
        </p:txBody>
      </p:sp>
      <p:sp>
        <p:nvSpPr>
          <p:cNvPr id="12291"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10"/>
            </a:pPr>
            <a:r>
              <a:rPr lang="en-US" sz="2400" b="1" smtClean="0">
                <a:ea typeface="ＭＳ Ｐゴシック" pitchFamily="34" charset="-128"/>
              </a:rPr>
              <a:t> </a:t>
            </a:r>
            <a:r>
              <a:rPr lang="en-US" sz="2400" smtClean="0">
                <a:ea typeface="ＭＳ Ｐゴシック" pitchFamily="34" charset="-128"/>
              </a:rPr>
              <a:t>Click </a:t>
            </a:r>
            <a:r>
              <a:rPr lang="en-US" sz="2400" b="1" smtClean="0">
                <a:ea typeface="ＭＳ Ｐゴシック" pitchFamily="34" charset="-128"/>
              </a:rPr>
              <a:t>Effect Options</a:t>
            </a:r>
            <a:r>
              <a:rPr lang="en-US" sz="2400" smtClean="0">
                <a:ea typeface="ＭＳ Ｐゴシック" pitchFamily="34" charset="-128"/>
              </a:rPr>
              <a:t>. A </a:t>
            </a:r>
            <a:br>
              <a:rPr lang="en-US" sz="2400" smtClean="0">
                <a:ea typeface="ＭＳ Ｐゴシック" pitchFamily="34" charset="-128"/>
              </a:rPr>
            </a:br>
            <a:r>
              <a:rPr lang="en-US" sz="2400" smtClean="0">
                <a:ea typeface="ＭＳ Ｐゴシック" pitchFamily="34" charset="-128"/>
              </a:rPr>
              <a:t>menu of effect options </a:t>
            </a:r>
            <a:br>
              <a:rPr lang="en-US" sz="2400" smtClean="0">
                <a:ea typeface="ＭＳ Ｐゴシック" pitchFamily="34" charset="-128"/>
              </a:rPr>
            </a:br>
            <a:r>
              <a:rPr lang="en-US" sz="2400" smtClean="0">
                <a:ea typeface="ＭＳ Ｐゴシック" pitchFamily="34" charset="-128"/>
              </a:rPr>
              <a:t>opens, as shown at right. </a:t>
            </a:r>
          </a:p>
          <a:p>
            <a:pPr marL="457200" indent="-457200" eaLnBrk="1" hangingPunct="1">
              <a:buFont typeface="Franklin Gothic Medium" pitchFamily="34" charset="0"/>
              <a:buAutoNum type="arabicPeriod" startAt="10"/>
            </a:pPr>
            <a:r>
              <a:rPr lang="en-US" sz="2400" b="1" smtClean="0">
                <a:ea typeface="ＭＳ Ｐゴシック" pitchFamily="34" charset="-128"/>
              </a:rPr>
              <a:t> </a:t>
            </a:r>
            <a:r>
              <a:rPr lang="en-US" sz="2400" smtClean="0">
                <a:ea typeface="ＭＳ Ｐゴシック" pitchFamily="34" charset="-128"/>
              </a:rPr>
              <a:t>Click </a:t>
            </a:r>
            <a:r>
              <a:rPr lang="en-US" sz="2400" b="1" smtClean="0">
                <a:ea typeface="ＭＳ Ｐゴシック" pitchFamily="34" charset="-128"/>
              </a:rPr>
              <a:t>From Left</a:t>
            </a:r>
            <a:r>
              <a:rPr lang="en-US" sz="2400" smtClean="0">
                <a:ea typeface="ＭＳ Ｐゴシック" pitchFamily="34" charset="-128"/>
              </a:rPr>
              <a:t>. The </a:t>
            </a:r>
            <a:br>
              <a:rPr lang="en-US" sz="2400" smtClean="0">
                <a:ea typeface="ＭＳ Ｐゴシック" pitchFamily="34" charset="-128"/>
              </a:rPr>
            </a:br>
            <a:r>
              <a:rPr lang="en-US" sz="2400" smtClean="0">
                <a:ea typeface="ＭＳ Ｐゴシック" pitchFamily="34" charset="-128"/>
              </a:rPr>
              <a:t>new effect option is </a:t>
            </a:r>
            <a:br>
              <a:rPr lang="en-US" sz="2400" smtClean="0">
                <a:ea typeface="ＭＳ Ｐゴシック" pitchFamily="34" charset="-128"/>
              </a:rPr>
            </a:br>
            <a:r>
              <a:rPr lang="en-US" sz="2400" smtClean="0">
                <a:ea typeface="ＭＳ Ｐゴシック" pitchFamily="34" charset="-128"/>
              </a:rPr>
              <a:t>previewed on the slide </a:t>
            </a:r>
            <a:br>
              <a:rPr lang="en-US" sz="2400" smtClean="0">
                <a:ea typeface="ＭＳ Ｐゴシック" pitchFamily="34" charset="-128"/>
              </a:rPr>
            </a:br>
            <a:r>
              <a:rPr lang="en-US" sz="2400" smtClean="0">
                <a:ea typeface="ＭＳ Ｐゴシック" pitchFamily="34" charset="-128"/>
              </a:rPr>
              <a:t>automatically.</a:t>
            </a:r>
          </a:p>
          <a:p>
            <a:pPr marL="457200" indent="-457200" eaLnBrk="1" hangingPunct="1">
              <a:buFont typeface="Franklin Gothic Medium" pitchFamily="34" charset="0"/>
              <a:buAutoNum type="arabicPeriod" startAt="10"/>
            </a:pPr>
            <a:r>
              <a:rPr lang="en-US" sz="2400" b="1" smtClean="0">
                <a:ea typeface="ＭＳ Ｐゴシック" pitchFamily="34" charset="-128"/>
              </a:rPr>
              <a:t> </a:t>
            </a:r>
            <a:r>
              <a:rPr lang="en-US" sz="2400" smtClean="0">
                <a:ea typeface="ＭＳ Ｐゴシック" pitchFamily="34" charset="-128"/>
              </a:rPr>
              <a:t>Click </a:t>
            </a:r>
            <a:r>
              <a:rPr lang="en-US" sz="2400" b="1" smtClean="0">
                <a:ea typeface="ＭＳ Ｐゴシック" pitchFamily="34" charset="-128"/>
              </a:rPr>
              <a:t>Apply to All</a:t>
            </a:r>
            <a:r>
              <a:rPr lang="en-US" sz="2400" smtClean="0">
                <a:ea typeface="ＭＳ Ｐゴシック" pitchFamily="34" charset="-128"/>
              </a:rPr>
              <a:t>. </a:t>
            </a:r>
            <a:br>
              <a:rPr lang="en-US" sz="2400" smtClean="0">
                <a:ea typeface="ＭＳ Ｐゴシック" pitchFamily="34" charset="-128"/>
              </a:rPr>
            </a:br>
            <a:r>
              <a:rPr lang="en-US" sz="2400" smtClean="0">
                <a:ea typeface="ＭＳ Ｐゴシック" pitchFamily="34" charset="-128"/>
              </a:rPr>
              <a:t>The transition effect is </a:t>
            </a:r>
            <a:br>
              <a:rPr lang="en-US" sz="2400" smtClean="0">
                <a:ea typeface="ＭＳ Ｐゴシック" pitchFamily="34" charset="-128"/>
              </a:rPr>
            </a:br>
            <a:r>
              <a:rPr lang="en-US" sz="2400" smtClean="0">
                <a:ea typeface="ＭＳ Ｐゴシック" pitchFamily="34" charset="-128"/>
              </a:rPr>
              <a:t>copied to all the other slides in the presentation. You can tell because now all the slides have small star icons beneath them.</a:t>
            </a:r>
          </a:p>
        </p:txBody>
      </p:sp>
      <p:pic>
        <p:nvPicPr>
          <p:cNvPr id="12292" name="Picture 1" descr="09.05.png"/>
          <p:cNvPicPr>
            <a:picLocks noChangeAspect="1"/>
          </p:cNvPicPr>
          <p:nvPr/>
        </p:nvPicPr>
        <p:blipFill>
          <a:blip r:embed="rId3" cstate="print"/>
          <a:srcRect/>
          <a:stretch>
            <a:fillRect/>
          </a:stretch>
        </p:blipFill>
        <p:spPr bwMode="auto">
          <a:xfrm>
            <a:off x="4283075" y="1689100"/>
            <a:ext cx="4225925" cy="318135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Apply and </a:t>
            </a:r>
            <a:br>
              <a:rPr lang="en-US" b="1" dirty="0"/>
            </a:br>
            <a:r>
              <a:rPr lang="en-US" b="1" dirty="0"/>
              <a:t>Modify a Transition Effect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eaLnBrk="1" hangingPunct="1">
              <a:buFont typeface="+mj-lt"/>
              <a:buAutoNum type="arabicPeriod" startAt="13"/>
              <a:defRPr/>
            </a:pPr>
            <a:r>
              <a:rPr lang="en-US" sz="2400" b="1" dirty="0"/>
              <a:t> </a:t>
            </a:r>
            <a:r>
              <a:rPr lang="en-US" sz="2400" dirty="0"/>
              <a:t>On the </a:t>
            </a:r>
            <a:r>
              <a:rPr lang="en-US" sz="2400" b="1" dirty="0"/>
              <a:t>Slide Show</a:t>
            </a:r>
            <a:r>
              <a:rPr lang="en-US" sz="2400" dirty="0"/>
              <a:t> tab, click </a:t>
            </a:r>
            <a:r>
              <a:rPr lang="en-US" sz="2400" b="1" dirty="0"/>
              <a:t>From Beginning</a:t>
            </a:r>
            <a:r>
              <a:rPr lang="en-US" sz="2400" dirty="0"/>
              <a:t>, and watch the whole presentation from beginning to end, clicking to move to the next slide. When finished, press </a:t>
            </a:r>
            <a:r>
              <a:rPr lang="en-US" sz="2400" b="1" dirty="0"/>
              <a:t>Esc</a:t>
            </a:r>
            <a:r>
              <a:rPr lang="en-US" sz="2400" dirty="0"/>
              <a:t> to return to </a:t>
            </a:r>
            <a:r>
              <a:rPr lang="en-US" sz="2400" b="1" dirty="0"/>
              <a:t>Slide Sorter</a:t>
            </a:r>
            <a:r>
              <a:rPr lang="en-US" sz="2400" dirty="0"/>
              <a:t> view.</a:t>
            </a:r>
          </a:p>
          <a:p>
            <a:pPr marL="457200" indent="-457200" eaLnBrk="1" hangingPunct="1">
              <a:buFont typeface="+mj-lt"/>
              <a:buAutoNum type="arabicPeriod" startAt="13"/>
              <a:defRPr/>
            </a:pPr>
            <a:r>
              <a:rPr lang="en-US" sz="2400" b="1" dirty="0" smtClean="0"/>
              <a:t> SAVE</a:t>
            </a:r>
            <a:r>
              <a:rPr lang="en-US" sz="2400" dirty="0" smtClean="0"/>
              <a:t> </a:t>
            </a:r>
            <a:r>
              <a:rPr lang="en-US" sz="2400" dirty="0"/>
              <a:t>the presentation.</a:t>
            </a:r>
          </a:p>
          <a:p>
            <a:pPr eaLnBrk="1" hangingPunct="1">
              <a:defRPr/>
            </a:pPr>
            <a:r>
              <a:rPr lang="en-US" sz="2400" b="1" dirty="0"/>
              <a:t>LEAVE</a:t>
            </a:r>
            <a:r>
              <a:rPr lang="en-US" sz="2400" dirty="0"/>
              <a:t> the presentation open to use in the next exercise.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Determining How Slides Will Advance</a:t>
            </a:r>
          </a:p>
        </p:txBody>
      </p:sp>
      <p:sp>
        <p:nvSpPr>
          <p:cNvPr id="14339"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By default, the presentation advances from one slide to the next when you click the mouse. </a:t>
            </a:r>
          </a:p>
          <a:p>
            <a:pPr eaLnBrk="1" hangingPunct="1"/>
            <a:r>
              <a:rPr lang="en-US" sz="2400" smtClean="0">
                <a:ea typeface="ＭＳ Ｐゴシック" pitchFamily="34" charset="-128"/>
              </a:rPr>
              <a:t>Slides can be set to advance automatically after a certain amount of time, manually upon mouse click (or other signal, such as pressing the Enter key), or both.  </a:t>
            </a:r>
          </a:p>
          <a:p>
            <a:pPr eaLnBrk="1" hangingPunct="1"/>
            <a:r>
              <a:rPr lang="en-US" sz="2400" smtClean="0">
                <a:ea typeface="ＭＳ Ｐゴシック" pitchFamily="34" charset="-128"/>
              </a:rPr>
              <a:t>If both are selected, the slide will advance immediately if you click the mouse, otherwise advance will occur when the allotted time elapses. </a:t>
            </a:r>
          </a:p>
          <a:p>
            <a:pPr eaLnBrk="1" hangingPunct="1"/>
            <a:r>
              <a:rPr lang="en-US" sz="2400" smtClean="0">
                <a:ea typeface="ＭＳ Ｐゴシック" pitchFamily="34" charset="-128"/>
              </a:rPr>
              <a:t>In the following exercise, you learn how to set slides to advance automatically after a certain amount of time and to advance manually upon mouse click.</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Set Slides to </a:t>
            </a:r>
            <a:r>
              <a:rPr lang="en-US" b="1" dirty="0" smtClean="0"/>
              <a:t/>
            </a:r>
            <a:br>
              <a:rPr lang="en-US" b="1" dirty="0" smtClean="0"/>
            </a:br>
            <a:r>
              <a:rPr lang="en-US" b="1" dirty="0" smtClean="0"/>
              <a:t>Advance </a:t>
            </a:r>
            <a:r>
              <a:rPr lang="en-US" b="1" dirty="0"/>
              <a:t>Manually or Automatically</a:t>
            </a:r>
          </a:p>
        </p:txBody>
      </p:sp>
      <p:sp>
        <p:nvSpPr>
          <p:cNvPr id="21506" name="Rectangle 3"/>
          <p:cNvSpPr>
            <a:spLocks noGrp="1" noChangeArrowheads="1"/>
          </p:cNvSpPr>
          <p:nvPr>
            <p:ph type="body" idx="1"/>
          </p:nvPr>
        </p:nvSpPr>
        <p:spPr>
          <a:xfrm>
            <a:off x="457200" y="1600200"/>
            <a:ext cx="8229600" cy="4876800"/>
          </a:xfrm>
        </p:spPr>
        <p:txBody>
          <a:bodyPr/>
          <a:lstStyle/>
          <a:p>
            <a:pPr eaLnBrk="1" hangingPunct="1">
              <a:defRPr/>
            </a:pPr>
            <a:r>
              <a:rPr lang="en-US" sz="2400" b="1" dirty="0" smtClean="0"/>
              <a:t>USE</a:t>
            </a:r>
            <a:r>
              <a:rPr lang="en-US" sz="2400" dirty="0" smtClean="0"/>
              <a:t> </a:t>
            </a:r>
            <a:r>
              <a:rPr lang="en-US" sz="2400" dirty="0"/>
              <a:t>the </a:t>
            </a:r>
            <a:r>
              <a:rPr lang="en-US" sz="2400" b="1" i="1" dirty="0"/>
              <a:t>Lobby Final</a:t>
            </a:r>
            <a:r>
              <a:rPr lang="en-US" sz="2400" dirty="0"/>
              <a:t> presentation that is still open from the previous exercise.</a:t>
            </a:r>
          </a:p>
          <a:p>
            <a:pPr marL="457200" indent="-457200" eaLnBrk="1" hangingPunct="1">
              <a:buFont typeface="+mj-lt"/>
              <a:buAutoNum type="arabicPeriod"/>
              <a:defRPr/>
            </a:pPr>
            <a:r>
              <a:rPr lang="en-US" sz="2400" dirty="0" smtClean="0"/>
              <a:t>Click </a:t>
            </a:r>
            <a:r>
              <a:rPr lang="en-US" sz="2400" b="1" dirty="0"/>
              <a:t>slide 1</a:t>
            </a:r>
            <a:r>
              <a:rPr lang="en-US" sz="2400" dirty="0"/>
              <a:t> to select it.</a:t>
            </a:r>
          </a:p>
          <a:p>
            <a:pPr marL="457200" indent="-457200" eaLnBrk="1" hangingPunct="1">
              <a:buFont typeface="+mj-lt"/>
              <a:buAutoNum type="arabicPeriod"/>
              <a:defRPr/>
            </a:pPr>
            <a:r>
              <a:rPr lang="en-US" sz="2400" dirty="0" smtClean="0"/>
              <a:t>On </a:t>
            </a:r>
            <a:r>
              <a:rPr lang="en-US" sz="2400" dirty="0"/>
              <a:t>the Transitions tab in the Timing group, mark the </a:t>
            </a:r>
            <a:r>
              <a:rPr lang="en-US" sz="2400" b="1" dirty="0"/>
              <a:t>After</a:t>
            </a:r>
            <a:r>
              <a:rPr lang="en-US" sz="2400" dirty="0"/>
              <a:t> check box to indicate that the slide should advance manually after a certain amount of time has passed.</a:t>
            </a:r>
          </a:p>
          <a:p>
            <a:pPr marL="457200" indent="-457200" eaLnBrk="1" hangingPunct="1">
              <a:buFont typeface="+mj-lt"/>
              <a:buAutoNum type="arabicPeriod"/>
              <a:defRPr/>
            </a:pPr>
            <a:r>
              <a:rPr lang="en-US" sz="2400" dirty="0" smtClean="0"/>
              <a:t>Click </a:t>
            </a:r>
            <a:r>
              <a:rPr lang="en-US" sz="2400" dirty="0"/>
              <a:t>the up increment arrow in the </a:t>
            </a:r>
            <a:r>
              <a:rPr lang="en-US" sz="2400" b="1" dirty="0"/>
              <a:t>After</a:t>
            </a:r>
            <a:r>
              <a:rPr lang="en-US" sz="2400" dirty="0"/>
              <a:t> text box until it reads </a:t>
            </a:r>
            <a:r>
              <a:rPr lang="en-US" sz="2400" b="1" dirty="0"/>
              <a:t>00:10:00, to set the amount of time to 10 seconds</a:t>
            </a:r>
            <a:r>
              <a:rPr lang="en-US" sz="2400" b="1" dirty="0" smtClean="0"/>
              <a:t>.</a:t>
            </a:r>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Set Slides to </a:t>
            </a:r>
            <a:br>
              <a:rPr lang="en-US" b="1" dirty="0"/>
            </a:br>
            <a:r>
              <a:rPr lang="en-US" b="1" dirty="0"/>
              <a:t>Advance Manually or Automatically</a:t>
            </a:r>
            <a:endParaRPr lang="en-US" dirty="0" smtClean="0">
              <a:ea typeface="+mj-ea"/>
              <a:cs typeface="+mj-cs"/>
            </a:endParaRPr>
          </a:p>
        </p:txBody>
      </p:sp>
      <p:sp>
        <p:nvSpPr>
          <p:cNvPr id="16387" name="Rectangle 3"/>
          <p:cNvSpPr>
            <a:spLocks noGrp="1" noChangeArrowheads="1"/>
          </p:cNvSpPr>
          <p:nvPr>
            <p:ph type="body" idx="1"/>
          </p:nvPr>
        </p:nvSpPr>
        <p:spPr>
          <a:xfrm>
            <a:off x="457200" y="3644900"/>
            <a:ext cx="8229600" cy="2832100"/>
          </a:xfrm>
        </p:spPr>
        <p:txBody>
          <a:bodyPr/>
          <a:lstStyle/>
          <a:p>
            <a:pPr marL="457200" indent="-457200" eaLnBrk="1" hangingPunct="1">
              <a:buFont typeface="Franklin Gothic Medium" pitchFamily="34" charset="0"/>
              <a:buAutoNum type="arabicPeriod" startAt="4"/>
            </a:pPr>
            <a:r>
              <a:rPr lang="en-US" sz="2400" smtClean="0">
                <a:ea typeface="ＭＳ Ｐゴシック" pitchFamily="34" charset="-128"/>
              </a:rPr>
              <a:t>Clear the </a:t>
            </a:r>
            <a:r>
              <a:rPr lang="en-US" sz="2400" b="1" smtClean="0">
                <a:ea typeface="ＭＳ Ｐゴシック" pitchFamily="34" charset="-128"/>
              </a:rPr>
              <a:t>On Mouse Click</a:t>
            </a:r>
            <a:r>
              <a:rPr lang="en-US" sz="2400" smtClean="0">
                <a:ea typeface="ＭＳ Ｐゴシック" pitchFamily="34" charset="-128"/>
              </a:rPr>
              <a:t> check box, as shown above.</a:t>
            </a:r>
          </a:p>
          <a:p>
            <a:pPr marL="457200" indent="-457200" eaLnBrk="1" hangingPunct="1">
              <a:buFont typeface="Franklin Gothic Medium" pitchFamily="34" charset="0"/>
              <a:buAutoNum type="arabicPeriod" startAt="4"/>
            </a:pPr>
            <a:r>
              <a:rPr lang="en-US" sz="2400" smtClean="0">
                <a:ea typeface="ＭＳ Ｐゴシック" pitchFamily="34" charset="-128"/>
              </a:rPr>
              <a:t>Click the </a:t>
            </a:r>
            <a:r>
              <a:rPr lang="en-US" sz="2400" b="1" smtClean="0">
                <a:ea typeface="ＭＳ Ｐゴシック" pitchFamily="34" charset="-128"/>
              </a:rPr>
              <a:t>Slide Show</a:t>
            </a:r>
            <a:r>
              <a:rPr lang="en-US" sz="2400" smtClean="0">
                <a:ea typeface="ＭＳ Ｐゴシック" pitchFamily="34" charset="-128"/>
              </a:rPr>
              <a:t> tab, then click </a:t>
            </a:r>
            <a:r>
              <a:rPr lang="en-US" sz="2400" b="1" smtClean="0">
                <a:ea typeface="ＭＳ Ｐゴシック" pitchFamily="34" charset="-128"/>
              </a:rPr>
              <a:t>From Beginning</a:t>
            </a:r>
            <a:r>
              <a:rPr lang="en-US" sz="2400" smtClean="0">
                <a:ea typeface="ＭＳ Ｐゴシック" pitchFamily="34" charset="-128"/>
              </a:rPr>
              <a:t>, and begin watching the presentation. Try clicking the mouse; notice that it does not advance to the next slide.</a:t>
            </a:r>
          </a:p>
          <a:p>
            <a:pPr marL="457200" indent="-457200" eaLnBrk="1" hangingPunct="1">
              <a:buFont typeface="Franklin Gothic Medium" pitchFamily="34" charset="0"/>
              <a:buAutoNum type="arabicPeriod" startAt="4"/>
            </a:pPr>
            <a:r>
              <a:rPr lang="en-US" sz="2400" smtClean="0">
                <a:ea typeface="ＭＳ Ｐゴシック" pitchFamily="34" charset="-128"/>
              </a:rPr>
              <a:t>After viewing three slides, press </a:t>
            </a:r>
            <a:r>
              <a:rPr lang="en-US" sz="2400" b="1" smtClean="0">
                <a:ea typeface="ＭＳ Ｐゴシック" pitchFamily="34" charset="-128"/>
              </a:rPr>
              <a:t>Esc</a:t>
            </a:r>
            <a:r>
              <a:rPr lang="en-US" sz="2400" smtClean="0">
                <a:ea typeface="ＭＳ Ｐゴシック" pitchFamily="34" charset="-128"/>
              </a:rPr>
              <a:t> to return to Slide Sorter view.</a:t>
            </a:r>
          </a:p>
        </p:txBody>
      </p:sp>
      <p:pic>
        <p:nvPicPr>
          <p:cNvPr id="16388" name="Picture 1" descr="09.06.png"/>
          <p:cNvPicPr>
            <a:picLocks noChangeAspect="1"/>
          </p:cNvPicPr>
          <p:nvPr/>
        </p:nvPicPr>
        <p:blipFill>
          <a:blip r:embed="rId3" cstate="print"/>
          <a:srcRect/>
          <a:stretch>
            <a:fillRect/>
          </a:stretch>
        </p:blipFill>
        <p:spPr bwMode="auto">
          <a:xfrm>
            <a:off x="630238" y="1557338"/>
            <a:ext cx="7913687" cy="1947862"/>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Set Slides to </a:t>
            </a:r>
            <a:br>
              <a:rPr lang="en-US" b="1" dirty="0"/>
            </a:br>
            <a:r>
              <a:rPr lang="en-US" b="1" dirty="0"/>
              <a:t>Advance Manually or Automatically</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eaLnBrk="1" hangingPunct="1">
              <a:buFont typeface="+mj-lt"/>
              <a:buAutoNum type="arabicPeriod" startAt="7"/>
              <a:defRPr/>
            </a:pPr>
            <a:r>
              <a:rPr lang="en-US" sz="2400" dirty="0" smtClean="0"/>
              <a:t>Click </a:t>
            </a:r>
            <a:r>
              <a:rPr lang="en-US" sz="2400" dirty="0"/>
              <a:t>to mark the </a:t>
            </a:r>
            <a:r>
              <a:rPr lang="en-US" sz="2400" b="1" dirty="0"/>
              <a:t>On Mouse Click</a:t>
            </a:r>
            <a:r>
              <a:rPr lang="en-US" sz="2400" dirty="0"/>
              <a:t> check box again.</a:t>
            </a:r>
          </a:p>
          <a:p>
            <a:pPr marL="457200" indent="-457200" eaLnBrk="1" hangingPunct="1">
              <a:buFont typeface="+mj-lt"/>
              <a:buAutoNum type="arabicPeriod" startAt="7"/>
              <a:defRPr/>
            </a:pPr>
            <a:r>
              <a:rPr lang="en-US" sz="2400" dirty="0" smtClean="0"/>
              <a:t>Click </a:t>
            </a:r>
            <a:r>
              <a:rPr lang="en-US" sz="2400" b="1" dirty="0"/>
              <a:t>Apply to All</a:t>
            </a:r>
            <a:r>
              <a:rPr lang="en-US" sz="2400" dirty="0"/>
              <a:t>.  Now all slides will advance automatically after 10 seconds, or earlier if the mouse is clicked.</a:t>
            </a:r>
          </a:p>
          <a:p>
            <a:pPr marL="457200" indent="-457200" eaLnBrk="1" hangingPunct="1">
              <a:buFont typeface="+mj-lt"/>
              <a:buAutoNum type="arabicPeriod" startAt="7"/>
              <a:defRPr/>
            </a:pPr>
            <a:r>
              <a:rPr lang="en-US" sz="2400" b="1" dirty="0" smtClean="0"/>
              <a:t>SAVE</a:t>
            </a:r>
            <a:r>
              <a:rPr lang="en-US" sz="2400" dirty="0" smtClean="0"/>
              <a:t> </a:t>
            </a:r>
            <a:r>
              <a:rPr lang="en-US" sz="2400" dirty="0"/>
              <a:t>the presentation.</a:t>
            </a:r>
          </a:p>
          <a:p>
            <a:pPr eaLnBrk="1" hangingPunct="1">
              <a:defRPr/>
            </a:pPr>
            <a:r>
              <a:rPr lang="en-US" sz="2400" b="1" dirty="0"/>
              <a:t>LEAVE</a:t>
            </a:r>
            <a:r>
              <a:rPr lang="en-US" sz="2400" dirty="0"/>
              <a:t> the presentation open to use in the next exercise.</a:t>
            </a:r>
          </a:p>
          <a:p>
            <a:pPr eaLnBrk="1" hangingPunct="1">
              <a:defRPr/>
            </a:pPr>
            <a:r>
              <a:rPr lang="en-US" sz="2400" dirty="0"/>
              <a:t>When creating a self-running presentation, such as for a lobby display, it is important that nothing be set to happen only with a mouse click because the audience will have no access to a mouse.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Animating Your Slides</a:t>
            </a:r>
          </a:p>
        </p:txBody>
      </p:sp>
      <p:sp>
        <p:nvSpPr>
          <p:cNvPr id="18435"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You can animate individual objects on a slide to give the presentation a more active and dynamic feel. </a:t>
            </a:r>
          </a:p>
          <a:p>
            <a:pPr eaLnBrk="1" hangingPunct="1"/>
            <a:r>
              <a:rPr lang="en-US" sz="2400" smtClean="0">
                <a:ea typeface="ＭＳ Ｐゴシック" pitchFamily="34" charset="-128"/>
              </a:rPr>
              <a:t>Objects can be set to enter or exit the slide in an animated way. For example, a picture could fly onto the slide, stay on the screen for a few seconds, and then fly away again. </a:t>
            </a:r>
          </a:p>
          <a:p>
            <a:pPr eaLnBrk="1" hangingPunct="1"/>
            <a:r>
              <a:rPr lang="en-US" sz="2400" smtClean="0">
                <a:ea typeface="ＭＳ Ｐゴシック" pitchFamily="34" charset="-128"/>
              </a:rPr>
              <a:t>Text can also be animated; it can be set to appear all at once or one bullet point at a time.</a:t>
            </a:r>
          </a:p>
          <a:p>
            <a:pPr eaLnBrk="1" hangingPunct="1"/>
            <a:r>
              <a:rPr lang="en-US" sz="2400" b="1" i="1" smtClean="0">
                <a:ea typeface="ＭＳ Ｐゴシック" pitchFamily="34" charset="-128"/>
              </a:rPr>
              <a:t>Animations</a:t>
            </a:r>
            <a:r>
              <a:rPr lang="en-US" sz="2400" smtClean="0">
                <a:ea typeface="ＭＳ Ｐゴシック" pitchFamily="34" charset="-128"/>
              </a:rPr>
              <a:t> are effects applied to placeholders or other content to move the content in unique ways on the slide. Animations can be roughly divided into four types: entrance, emphasis, exit, and motion paths.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Animating Your Slides</a:t>
            </a:r>
            <a:endParaRPr lang="en-US" dirty="0" smtClean="0">
              <a:ea typeface="+mj-ea"/>
              <a:cs typeface="+mj-cs"/>
            </a:endParaRPr>
          </a:p>
        </p:txBody>
      </p:sp>
      <p:sp>
        <p:nvSpPr>
          <p:cNvPr id="19459" name="Rectangle 3"/>
          <p:cNvSpPr>
            <a:spLocks noGrp="1" noChangeArrowheads="1"/>
          </p:cNvSpPr>
          <p:nvPr>
            <p:ph type="body" idx="1"/>
          </p:nvPr>
        </p:nvSpPr>
        <p:spPr>
          <a:xfrm>
            <a:off x="457200" y="1600200"/>
            <a:ext cx="8229600" cy="4876800"/>
          </a:xfrm>
        </p:spPr>
        <p:txBody>
          <a:bodyPr/>
          <a:lstStyle/>
          <a:p>
            <a:pPr eaLnBrk="1" hangingPunct="1"/>
            <a:r>
              <a:rPr lang="en-US" sz="2400" b="1" i="1" smtClean="0">
                <a:ea typeface="ＭＳ Ｐゴシック" pitchFamily="34" charset="-128"/>
              </a:rPr>
              <a:t>Entrance effects</a:t>
            </a:r>
            <a:r>
              <a:rPr lang="en-US" sz="2400" smtClean="0">
                <a:ea typeface="ＭＳ Ｐゴシック" pitchFamily="34" charset="-128"/>
              </a:rPr>
              <a:t> animate an object’s entry onto the slide, separately from the entrance of the slide itself. If an object does not have an entrance effect, it enters at the same time as the slide. </a:t>
            </a:r>
          </a:p>
          <a:p>
            <a:pPr eaLnBrk="1" hangingPunct="1"/>
            <a:r>
              <a:rPr lang="en-US" sz="2400" smtClean="0">
                <a:ea typeface="ＭＳ Ｐゴシック" pitchFamily="34" charset="-128"/>
              </a:rPr>
              <a:t>An </a:t>
            </a:r>
            <a:r>
              <a:rPr lang="en-US" sz="2400" b="1" i="1" smtClean="0">
                <a:ea typeface="ＭＳ Ｐゴシック" pitchFamily="34" charset="-128"/>
              </a:rPr>
              <a:t>emphasis effect</a:t>
            </a:r>
            <a:r>
              <a:rPr lang="en-US" sz="2400" smtClean="0">
                <a:ea typeface="ＭＳ Ｐゴシック" pitchFamily="34" charset="-128"/>
              </a:rPr>
              <a:t> modifies an object that is already on the slide, calling attention to it by moving it or changing its colors. </a:t>
            </a:r>
          </a:p>
          <a:p>
            <a:pPr eaLnBrk="1" hangingPunct="1"/>
            <a:r>
              <a:rPr lang="en-US" sz="2400" smtClean="0">
                <a:ea typeface="ＭＳ Ｐゴシック" pitchFamily="34" charset="-128"/>
              </a:rPr>
              <a:t>An </a:t>
            </a:r>
            <a:r>
              <a:rPr lang="en-US" sz="2400" b="1" i="1" smtClean="0">
                <a:ea typeface="ＭＳ Ｐゴシック" pitchFamily="34" charset="-128"/>
              </a:rPr>
              <a:t>exit effect</a:t>
            </a:r>
            <a:r>
              <a:rPr lang="en-US" sz="2400" smtClean="0">
                <a:ea typeface="ＭＳ Ｐゴシック" pitchFamily="34" charset="-128"/>
              </a:rPr>
              <a:t> causes the object to leave the slide before the slide itself exits. </a:t>
            </a:r>
          </a:p>
          <a:p>
            <a:pPr eaLnBrk="1" hangingPunct="1"/>
            <a:r>
              <a:rPr lang="en-US" sz="2400" smtClean="0">
                <a:ea typeface="ＭＳ Ｐゴシック" pitchFamily="34" charset="-128"/>
              </a:rPr>
              <a:t>A </a:t>
            </a:r>
            <a:r>
              <a:rPr lang="en-US" sz="2400" b="1" i="1" smtClean="0">
                <a:ea typeface="ＭＳ Ｐゴシック" pitchFamily="34" charset="-128"/>
              </a:rPr>
              <a:t>motion path</a:t>
            </a:r>
            <a:r>
              <a:rPr lang="en-US" sz="2400" smtClean="0">
                <a:ea typeface="ＭＳ Ｐゴシック" pitchFamily="34" charset="-128"/>
              </a:rPr>
              <a:t> effect moves the object from point A to point B, following along a path that you create for it.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Applying Animations</a:t>
            </a:r>
          </a:p>
        </p:txBody>
      </p:sp>
      <p:sp>
        <p:nvSpPr>
          <p:cNvPr id="20483"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The easiest way to take advantage of PowerPoint’s animation features is to apply one of the built-in animation presets. </a:t>
            </a:r>
          </a:p>
          <a:p>
            <a:pPr eaLnBrk="1" hangingPunct="1"/>
            <a:r>
              <a:rPr lang="en-US" sz="2400" smtClean="0">
                <a:ea typeface="ＭＳ Ｐゴシック" pitchFamily="34" charset="-128"/>
              </a:rPr>
              <a:t>Many presets are available for entrance, emphasis, and exit effects, and you can apply them to both graphic objects and text. </a:t>
            </a:r>
          </a:p>
          <a:p>
            <a:pPr eaLnBrk="1" hangingPunct="1"/>
            <a:r>
              <a:rPr lang="en-US" sz="2400" smtClean="0">
                <a:ea typeface="ＭＳ Ｐゴシック" pitchFamily="34" charset="-128"/>
              </a:rPr>
              <a:t>After applying a preset, you can modify it by changing its options. </a:t>
            </a:r>
          </a:p>
          <a:p>
            <a:pPr eaLnBrk="1" hangingPunct="1"/>
            <a:r>
              <a:rPr lang="en-US" sz="2400" smtClean="0">
                <a:ea typeface="ＭＳ Ｐゴシック" pitchFamily="34" charset="-128"/>
              </a:rPr>
              <a:t>In the following exercise you will apply an animation effect and the modify it for a custom effect.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dirty="0" smtClean="0">
                <a:ea typeface="+mj-ea"/>
                <a:cs typeface="+mj-cs"/>
              </a:rPr>
              <a:t>Objectives</a:t>
            </a:r>
          </a:p>
        </p:txBody>
      </p:sp>
      <p:pic>
        <p:nvPicPr>
          <p:cNvPr id="3075" name="Picture 1" descr="09.skillmatrix.png"/>
          <p:cNvPicPr>
            <a:picLocks noChangeAspect="1"/>
          </p:cNvPicPr>
          <p:nvPr/>
        </p:nvPicPr>
        <p:blipFill>
          <a:blip r:embed="rId3" cstate="print"/>
          <a:srcRect/>
          <a:stretch>
            <a:fillRect/>
          </a:stretch>
        </p:blipFill>
        <p:spPr bwMode="auto">
          <a:xfrm>
            <a:off x="733425" y="1619250"/>
            <a:ext cx="7272338" cy="4576763"/>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Apply and Modify Animations</a:t>
            </a:r>
          </a:p>
        </p:txBody>
      </p:sp>
      <p:sp>
        <p:nvSpPr>
          <p:cNvPr id="21506" name="Rectangle 3"/>
          <p:cNvSpPr>
            <a:spLocks noGrp="1" noChangeArrowheads="1"/>
          </p:cNvSpPr>
          <p:nvPr>
            <p:ph type="body" idx="1"/>
          </p:nvPr>
        </p:nvSpPr>
        <p:spPr>
          <a:xfrm>
            <a:off x="457200" y="1600200"/>
            <a:ext cx="8229600" cy="4876800"/>
          </a:xfrm>
        </p:spPr>
        <p:txBody>
          <a:bodyPr/>
          <a:lstStyle/>
          <a:p>
            <a:pPr eaLnBrk="1" hangingPunct="1">
              <a:defRPr/>
            </a:pPr>
            <a:r>
              <a:rPr lang="en-US" sz="2400" b="1" dirty="0" smtClean="0"/>
              <a:t>USE</a:t>
            </a:r>
            <a:r>
              <a:rPr lang="en-US" sz="2400" dirty="0" smtClean="0"/>
              <a:t> </a:t>
            </a:r>
            <a:r>
              <a:rPr lang="en-US" sz="2400" dirty="0"/>
              <a:t>the </a:t>
            </a:r>
            <a:r>
              <a:rPr lang="en-US" sz="2400" b="1" i="1" dirty="0"/>
              <a:t>Lobby Final</a:t>
            </a:r>
            <a:r>
              <a:rPr lang="en-US" sz="2400" dirty="0"/>
              <a:t> presentation that is still open from the previous exercise.</a:t>
            </a:r>
          </a:p>
          <a:p>
            <a:pPr marL="457200" indent="-457200" eaLnBrk="1" hangingPunct="1">
              <a:buFont typeface="+mj-lt"/>
              <a:buAutoNum type="arabicPeriod"/>
              <a:defRPr/>
            </a:pPr>
            <a:r>
              <a:rPr lang="en-US" sz="2400" dirty="0" smtClean="0"/>
              <a:t>Switch </a:t>
            </a:r>
            <a:r>
              <a:rPr lang="en-US" sz="2400" dirty="0"/>
              <a:t>to Normal view, </a:t>
            </a:r>
            <a:br>
              <a:rPr lang="en-US" sz="2400" dirty="0"/>
            </a:br>
            <a:r>
              <a:rPr lang="en-US" sz="2400" dirty="0" smtClean="0"/>
              <a:t>and </a:t>
            </a:r>
            <a:r>
              <a:rPr lang="en-US" sz="2400" dirty="0"/>
              <a:t>go to slide 2.</a:t>
            </a:r>
          </a:p>
          <a:p>
            <a:pPr marL="457200" indent="-457200" eaLnBrk="1" hangingPunct="1">
              <a:buFont typeface="+mj-lt"/>
              <a:buAutoNum type="arabicPeriod"/>
              <a:defRPr/>
            </a:pPr>
            <a:r>
              <a:rPr lang="en-US" sz="2400" dirty="0" smtClean="0"/>
              <a:t>Click </a:t>
            </a:r>
            <a:r>
              <a:rPr lang="en-US" sz="2400" dirty="0"/>
              <a:t>in the bulleted list </a:t>
            </a:r>
            <a:r>
              <a:rPr lang="en-US" sz="2400" dirty="0" smtClean="0"/>
              <a:t/>
            </a:r>
            <a:br>
              <a:rPr lang="en-US" sz="2400" dirty="0" smtClean="0"/>
            </a:br>
            <a:r>
              <a:rPr lang="en-US" sz="2400" dirty="0" smtClean="0"/>
              <a:t>to </a:t>
            </a:r>
            <a:r>
              <a:rPr lang="en-US" sz="2400" dirty="0"/>
              <a:t>move the insertion </a:t>
            </a:r>
            <a:r>
              <a:rPr lang="en-US" sz="2400" dirty="0" smtClean="0"/>
              <a:t/>
            </a:r>
            <a:br>
              <a:rPr lang="en-US" sz="2400" dirty="0" smtClean="0"/>
            </a:br>
            <a:r>
              <a:rPr lang="en-US" sz="2400" dirty="0" smtClean="0"/>
              <a:t>point </a:t>
            </a:r>
            <a:r>
              <a:rPr lang="en-US" sz="2400" dirty="0"/>
              <a:t>there.</a:t>
            </a:r>
          </a:p>
          <a:p>
            <a:pPr marL="457200" indent="-457200" eaLnBrk="1" hangingPunct="1">
              <a:buFont typeface="+mj-lt"/>
              <a:buAutoNum type="arabicPeriod"/>
              <a:defRPr/>
            </a:pPr>
            <a:r>
              <a:rPr lang="en-US" sz="2400" dirty="0" smtClean="0"/>
              <a:t>On </a:t>
            </a:r>
            <a:r>
              <a:rPr lang="en-US" sz="2400" dirty="0"/>
              <a:t>the Animations tab, </a:t>
            </a:r>
            <a:r>
              <a:rPr lang="en-US" sz="2400" dirty="0" smtClean="0"/>
              <a:t/>
            </a:r>
            <a:br>
              <a:rPr lang="en-US" sz="2400" dirty="0" smtClean="0"/>
            </a:br>
            <a:r>
              <a:rPr lang="en-US" sz="2400" dirty="0" smtClean="0"/>
              <a:t>click </a:t>
            </a:r>
            <a:r>
              <a:rPr lang="en-US" sz="2400" b="1" dirty="0"/>
              <a:t>Add Animation</a:t>
            </a:r>
            <a:r>
              <a:rPr lang="en-US" sz="2400" dirty="0"/>
              <a:t>. A </a:t>
            </a:r>
            <a:r>
              <a:rPr lang="en-US" sz="2400" dirty="0" smtClean="0"/>
              <a:t/>
            </a:r>
            <a:br>
              <a:rPr lang="en-US" sz="2400" dirty="0" smtClean="0"/>
            </a:br>
            <a:r>
              <a:rPr lang="en-US" sz="2400" dirty="0" smtClean="0"/>
              <a:t>menu </a:t>
            </a:r>
            <a:r>
              <a:rPr lang="en-US" sz="2400" dirty="0"/>
              <a:t>of animation </a:t>
            </a:r>
            <a:r>
              <a:rPr lang="en-US" sz="2400" dirty="0" smtClean="0"/>
              <a:t/>
            </a:r>
            <a:br>
              <a:rPr lang="en-US" sz="2400" dirty="0" smtClean="0"/>
            </a:br>
            <a:r>
              <a:rPr lang="en-US" sz="2400" dirty="0" smtClean="0"/>
              <a:t>presets </a:t>
            </a:r>
            <a:r>
              <a:rPr lang="en-US" sz="2400" dirty="0"/>
              <a:t>appears, as shown </a:t>
            </a:r>
            <a:r>
              <a:rPr lang="en-US" sz="2400" dirty="0" smtClean="0"/>
              <a:t>above.</a:t>
            </a:r>
            <a:endParaRPr lang="en-US" sz="2400" dirty="0"/>
          </a:p>
          <a:p>
            <a:pPr marL="457200" indent="-457200" eaLnBrk="1" hangingPunct="1">
              <a:buFont typeface="+mj-lt"/>
              <a:buAutoNum type="arabicPeriod"/>
              <a:defRPr/>
            </a:pPr>
            <a:r>
              <a:rPr lang="en-US" sz="2400" dirty="0" smtClean="0"/>
              <a:t>Click </a:t>
            </a:r>
            <a:r>
              <a:rPr lang="en-US" sz="2400" b="1" dirty="0"/>
              <a:t>Fly In</a:t>
            </a:r>
            <a:r>
              <a:rPr lang="en-US" sz="2400" dirty="0"/>
              <a:t>. The animation is previewed on the slide</a:t>
            </a:r>
            <a:r>
              <a:rPr lang="en-US" sz="2400" dirty="0" smtClean="0"/>
              <a:t>.</a:t>
            </a:r>
            <a:endParaRPr lang="en-US" sz="2400" dirty="0"/>
          </a:p>
        </p:txBody>
      </p:sp>
      <p:pic>
        <p:nvPicPr>
          <p:cNvPr id="21508" name="Picture 1" descr="09.07.png"/>
          <p:cNvPicPr>
            <a:picLocks noChangeAspect="1"/>
          </p:cNvPicPr>
          <p:nvPr/>
        </p:nvPicPr>
        <p:blipFill>
          <a:blip r:embed="rId3" cstate="print"/>
          <a:srcRect/>
          <a:stretch>
            <a:fillRect/>
          </a:stretch>
        </p:blipFill>
        <p:spPr bwMode="auto">
          <a:xfrm>
            <a:off x="4324350" y="2133600"/>
            <a:ext cx="4138613" cy="3141663"/>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Apply and Modify Animations</a:t>
            </a:r>
            <a:endParaRPr lang="en-US" dirty="0" smtClean="0">
              <a:ea typeface="+mj-ea"/>
              <a:cs typeface="+mj-cs"/>
            </a:endParaRPr>
          </a:p>
        </p:txBody>
      </p:sp>
      <p:sp>
        <p:nvSpPr>
          <p:cNvPr id="22531"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5"/>
            </a:pPr>
            <a:r>
              <a:rPr lang="en-US" sz="2400" smtClean="0">
                <a:ea typeface="ＭＳ Ｐゴシック" pitchFamily="34" charset="-128"/>
              </a:rPr>
              <a:t>Click the </a:t>
            </a:r>
            <a:r>
              <a:rPr lang="en-US" sz="2400" b="1" smtClean="0">
                <a:ea typeface="ＭＳ Ｐゴシック" pitchFamily="34" charset="-128"/>
              </a:rPr>
              <a:t>Effect Options</a:t>
            </a:r>
            <a:r>
              <a:rPr lang="en-US" sz="2400" smtClean="0">
                <a:ea typeface="ＭＳ Ｐゴシック" pitchFamily="34" charset="-128"/>
              </a:rPr>
              <a:t> </a:t>
            </a:r>
            <a:br>
              <a:rPr lang="en-US" sz="2400" smtClean="0">
                <a:ea typeface="ＭＳ Ｐゴシック" pitchFamily="34" charset="-128"/>
              </a:rPr>
            </a:br>
            <a:r>
              <a:rPr lang="en-US" sz="2400" smtClean="0">
                <a:ea typeface="ＭＳ Ｐゴシック" pitchFamily="34" charset="-128"/>
              </a:rPr>
              <a:t>button. A menu of </a:t>
            </a:r>
            <a:br>
              <a:rPr lang="en-US" sz="2400" smtClean="0">
                <a:ea typeface="ＭＳ Ｐゴシック" pitchFamily="34" charset="-128"/>
              </a:rPr>
            </a:br>
            <a:r>
              <a:rPr lang="en-US" sz="2400" smtClean="0">
                <a:ea typeface="ＭＳ Ｐゴシック" pitchFamily="34" charset="-128"/>
              </a:rPr>
              <a:t>options appears, as </a:t>
            </a:r>
            <a:br>
              <a:rPr lang="en-US" sz="2400" smtClean="0">
                <a:ea typeface="ＭＳ Ｐゴシック" pitchFamily="34" charset="-128"/>
              </a:rPr>
            </a:br>
            <a:r>
              <a:rPr lang="en-US" sz="2400" smtClean="0">
                <a:ea typeface="ＭＳ Ｐゴシック" pitchFamily="34" charset="-128"/>
              </a:rPr>
              <a:t>shown at right.</a:t>
            </a:r>
          </a:p>
          <a:p>
            <a:pPr marL="457200" indent="-457200" eaLnBrk="1" hangingPunct="1">
              <a:buFont typeface="Franklin Gothic Medium" pitchFamily="34" charset="0"/>
              <a:buAutoNum type="arabicPeriod" startAt="5"/>
            </a:pPr>
            <a:r>
              <a:rPr lang="en-US" sz="2400" smtClean="0">
                <a:ea typeface="ＭＳ Ｐゴシック" pitchFamily="34" charset="-128"/>
              </a:rPr>
              <a:t>Click </a:t>
            </a:r>
            <a:r>
              <a:rPr lang="en-US" sz="2400" b="1" smtClean="0">
                <a:ea typeface="ＭＳ Ｐゴシック" pitchFamily="34" charset="-128"/>
              </a:rPr>
              <a:t>From Top-Left</a:t>
            </a:r>
            <a:r>
              <a:rPr lang="en-US" sz="2400" smtClean="0">
                <a:ea typeface="ＭＳ Ｐゴシック" pitchFamily="34" charset="-128"/>
              </a:rPr>
              <a:t>. </a:t>
            </a:r>
            <a:br>
              <a:rPr lang="en-US" sz="2400" smtClean="0">
                <a:ea typeface="ＭＳ Ｐゴシック" pitchFamily="34" charset="-128"/>
              </a:rPr>
            </a:br>
            <a:r>
              <a:rPr lang="en-US" sz="2400" smtClean="0">
                <a:ea typeface="ＭＳ Ｐゴシック" pitchFamily="34" charset="-128"/>
              </a:rPr>
              <a:t>The effect is previewed. </a:t>
            </a:r>
            <a:br>
              <a:rPr lang="en-US" sz="2400" smtClean="0">
                <a:ea typeface="ＭＳ Ｐゴシック" pitchFamily="34" charset="-128"/>
              </a:rPr>
            </a:br>
            <a:r>
              <a:rPr lang="en-US" sz="2400" smtClean="0">
                <a:ea typeface="ＭＳ Ｐゴシック" pitchFamily="34" charset="-128"/>
              </a:rPr>
              <a:t>Notice that each bullet </a:t>
            </a:r>
            <a:br>
              <a:rPr lang="en-US" sz="2400" smtClean="0">
                <a:ea typeface="ＭＳ Ｐゴシック" pitchFamily="34" charset="-128"/>
              </a:rPr>
            </a:br>
            <a:r>
              <a:rPr lang="en-US" sz="2400" smtClean="0">
                <a:ea typeface="ＭＳ Ｐゴシック" pitchFamily="34" charset="-128"/>
              </a:rPr>
              <a:t>point flies in separately.</a:t>
            </a:r>
          </a:p>
          <a:p>
            <a:pPr marL="457200" indent="-457200" eaLnBrk="1" hangingPunct="1">
              <a:buFont typeface="Franklin Gothic Medium" pitchFamily="34" charset="0"/>
              <a:buAutoNum type="arabicPeriod" startAt="5"/>
            </a:pPr>
            <a:r>
              <a:rPr lang="en-US" sz="2400" smtClean="0">
                <a:ea typeface="ＭＳ Ｐゴシック" pitchFamily="34" charset="-128"/>
              </a:rPr>
              <a:t>Click the </a:t>
            </a:r>
            <a:r>
              <a:rPr lang="en-US" sz="2400" b="1" smtClean="0">
                <a:ea typeface="ＭＳ Ｐゴシック" pitchFamily="34" charset="-128"/>
              </a:rPr>
              <a:t>Effect Options</a:t>
            </a:r>
            <a:r>
              <a:rPr lang="en-US" sz="2400" smtClean="0">
                <a:ea typeface="ＭＳ Ｐゴシック" pitchFamily="34" charset="-128"/>
              </a:rPr>
              <a:t> </a:t>
            </a:r>
            <a:br>
              <a:rPr lang="en-US" sz="2400" smtClean="0">
                <a:ea typeface="ＭＳ Ｐゴシック" pitchFamily="34" charset="-128"/>
              </a:rPr>
            </a:br>
            <a:r>
              <a:rPr lang="en-US" sz="2400" smtClean="0">
                <a:ea typeface="ＭＳ Ｐゴシック" pitchFamily="34" charset="-128"/>
              </a:rPr>
              <a:t>button again.</a:t>
            </a:r>
          </a:p>
          <a:p>
            <a:pPr marL="457200" indent="-457200" eaLnBrk="1" hangingPunct="1">
              <a:buFont typeface="Franklin Gothic Medium" pitchFamily="34" charset="0"/>
              <a:buAutoNum type="arabicPeriod" startAt="5"/>
            </a:pPr>
            <a:r>
              <a:rPr lang="en-US" sz="2400" smtClean="0">
                <a:ea typeface="ＭＳ Ｐゴシック" pitchFamily="34" charset="-128"/>
              </a:rPr>
              <a:t>Click </a:t>
            </a:r>
            <a:r>
              <a:rPr lang="en-US" sz="2400" b="1" smtClean="0">
                <a:ea typeface="ＭＳ Ｐゴシック" pitchFamily="34" charset="-128"/>
              </a:rPr>
              <a:t>All at Once</a:t>
            </a:r>
            <a:r>
              <a:rPr lang="en-US" sz="2400" smtClean="0">
                <a:ea typeface="ＭＳ Ｐゴシック" pitchFamily="34" charset="-128"/>
              </a:rPr>
              <a:t>. The effect is previewed. Notice that all the bullets fly in at once.</a:t>
            </a:r>
          </a:p>
        </p:txBody>
      </p:sp>
      <p:pic>
        <p:nvPicPr>
          <p:cNvPr id="22532" name="Picture 1" descr="09.08.png"/>
          <p:cNvPicPr>
            <a:picLocks noChangeAspect="1"/>
          </p:cNvPicPr>
          <p:nvPr/>
        </p:nvPicPr>
        <p:blipFill>
          <a:blip r:embed="rId3" cstate="print"/>
          <a:srcRect/>
          <a:stretch>
            <a:fillRect/>
          </a:stretch>
        </p:blipFill>
        <p:spPr bwMode="auto">
          <a:xfrm>
            <a:off x="4156075" y="1649413"/>
            <a:ext cx="4425950" cy="33274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Apply and Modify Animations</a:t>
            </a:r>
            <a:endParaRPr lang="en-US" dirty="0" smtClean="0">
              <a:ea typeface="+mj-ea"/>
              <a:cs typeface="+mj-cs"/>
            </a:endParaRPr>
          </a:p>
        </p:txBody>
      </p:sp>
      <p:sp>
        <p:nvSpPr>
          <p:cNvPr id="23555"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9"/>
            </a:pPr>
            <a:r>
              <a:rPr lang="en-US" sz="2400" smtClean="0">
                <a:ea typeface="ＭＳ Ｐゴシック" pitchFamily="34" charset="-128"/>
              </a:rPr>
              <a:t>Go to slide 3, and select the </a:t>
            </a:r>
            <a:r>
              <a:rPr lang="en-US" sz="2400" b="1" smtClean="0">
                <a:ea typeface="ＭＳ Ｐゴシック" pitchFamily="34" charset="-128"/>
              </a:rPr>
              <a:t>graphic </a:t>
            </a:r>
            <a:br>
              <a:rPr lang="en-US" sz="2400" b="1" smtClean="0">
                <a:ea typeface="ＭＳ Ｐゴシック" pitchFamily="34" charset="-128"/>
              </a:rPr>
            </a:br>
            <a:r>
              <a:rPr lang="en-US" sz="2400" b="1" smtClean="0">
                <a:ea typeface="ＭＳ Ｐゴシック" pitchFamily="34" charset="-128"/>
              </a:rPr>
              <a:t>in the upper-right corner</a:t>
            </a:r>
            <a:r>
              <a:rPr lang="en-US" sz="2400" smtClean="0">
                <a:ea typeface="ＭＳ Ｐゴシック" pitchFamily="34" charset="-128"/>
              </a:rPr>
              <a:t>.</a:t>
            </a:r>
          </a:p>
          <a:p>
            <a:pPr marL="457200" indent="-457200" eaLnBrk="1" hangingPunct="1">
              <a:buFont typeface="Franklin Gothic Medium" pitchFamily="34" charset="0"/>
              <a:buAutoNum type="arabicPeriod" startAt="9"/>
            </a:pPr>
            <a:r>
              <a:rPr lang="en-US" sz="2400" b="1" smtClean="0">
                <a:ea typeface="ＭＳ Ｐゴシック" pitchFamily="34" charset="-128"/>
              </a:rPr>
              <a:t> </a:t>
            </a:r>
            <a:r>
              <a:rPr lang="en-US" sz="2400" smtClean="0">
                <a:ea typeface="ＭＳ Ｐゴシック" pitchFamily="34" charset="-128"/>
              </a:rPr>
              <a:t>On the Animations tab, click the </a:t>
            </a:r>
            <a:r>
              <a:rPr lang="en-US" sz="2400" b="1" smtClean="0">
                <a:ea typeface="ＭＳ Ｐゴシック" pitchFamily="34" charset="-128"/>
              </a:rPr>
              <a:t>Add </a:t>
            </a:r>
            <a:br>
              <a:rPr lang="en-US" sz="2400" b="1" smtClean="0">
                <a:ea typeface="ＭＳ Ｐゴシック" pitchFamily="34" charset="-128"/>
              </a:rPr>
            </a:br>
            <a:r>
              <a:rPr lang="en-US" sz="2400" b="1" smtClean="0">
                <a:ea typeface="ＭＳ Ｐゴシック" pitchFamily="34" charset="-128"/>
              </a:rPr>
              <a:t>Animation</a:t>
            </a:r>
            <a:r>
              <a:rPr lang="en-US" sz="2400" smtClean="0">
                <a:ea typeface="ＭＳ Ｐゴシック" pitchFamily="34" charset="-128"/>
              </a:rPr>
              <a:t> button, and then click </a:t>
            </a:r>
            <a:br>
              <a:rPr lang="en-US" sz="2400" smtClean="0">
                <a:ea typeface="ＭＳ Ｐゴシック" pitchFamily="34" charset="-128"/>
              </a:rPr>
            </a:br>
            <a:r>
              <a:rPr lang="en-US" sz="2400" b="1" smtClean="0">
                <a:ea typeface="ＭＳ Ｐゴシック" pitchFamily="34" charset="-128"/>
              </a:rPr>
              <a:t>More Emphasis Effects</a:t>
            </a:r>
            <a:r>
              <a:rPr lang="en-US" sz="2400" smtClean="0">
                <a:ea typeface="ＭＳ Ｐゴシック" pitchFamily="34" charset="-128"/>
              </a:rPr>
              <a:t>.</a:t>
            </a:r>
          </a:p>
          <a:p>
            <a:pPr marL="457200" indent="-457200" eaLnBrk="1" hangingPunct="1">
              <a:buFont typeface="Franklin Gothic Medium" pitchFamily="34" charset="0"/>
              <a:buAutoNum type="arabicPeriod" startAt="9"/>
            </a:pPr>
            <a:r>
              <a:rPr lang="en-US" sz="2400" b="1" smtClean="0">
                <a:ea typeface="ＭＳ Ｐゴシック" pitchFamily="34" charset="-128"/>
              </a:rPr>
              <a:t> </a:t>
            </a:r>
            <a:r>
              <a:rPr lang="en-US" sz="2400" smtClean="0">
                <a:ea typeface="ＭＳ Ｐゴシック" pitchFamily="34" charset="-128"/>
              </a:rPr>
              <a:t>In the </a:t>
            </a:r>
            <a:r>
              <a:rPr lang="en-US" sz="2400" b="1" smtClean="0">
                <a:ea typeface="ＭＳ Ｐゴシック" pitchFamily="34" charset="-128"/>
              </a:rPr>
              <a:t>Add Emphasis Effect</a:t>
            </a:r>
            <a:r>
              <a:rPr lang="en-US" sz="2400" smtClean="0">
                <a:ea typeface="ＭＳ Ｐゴシック" pitchFamily="34" charset="-128"/>
              </a:rPr>
              <a:t> dialog </a:t>
            </a:r>
            <a:br>
              <a:rPr lang="en-US" sz="2400" smtClean="0">
                <a:ea typeface="ＭＳ Ｐゴシック" pitchFamily="34" charset="-128"/>
              </a:rPr>
            </a:br>
            <a:r>
              <a:rPr lang="en-US" sz="2400" smtClean="0">
                <a:ea typeface="ＭＳ Ｐゴシック" pitchFamily="34" charset="-128"/>
              </a:rPr>
              <a:t>box, click </a:t>
            </a:r>
            <a:r>
              <a:rPr lang="en-US" sz="2400" b="1" smtClean="0">
                <a:ea typeface="ＭＳ Ｐゴシック" pitchFamily="34" charset="-128"/>
              </a:rPr>
              <a:t>Pulse</a:t>
            </a:r>
            <a:r>
              <a:rPr lang="en-US" sz="2400" smtClean="0">
                <a:ea typeface="ＭＳ Ｐゴシック" pitchFamily="34" charset="-128"/>
              </a:rPr>
              <a:t>. See right. The effect </a:t>
            </a:r>
            <a:br>
              <a:rPr lang="en-US" sz="2400" smtClean="0">
                <a:ea typeface="ＭＳ Ｐゴシック" pitchFamily="34" charset="-128"/>
              </a:rPr>
            </a:br>
            <a:r>
              <a:rPr lang="en-US" sz="2400" smtClean="0">
                <a:ea typeface="ＭＳ Ｐゴシック" pitchFamily="34" charset="-128"/>
              </a:rPr>
              <a:t>is previewed on the graphic.</a:t>
            </a:r>
          </a:p>
          <a:p>
            <a:pPr marL="457200" indent="-457200" eaLnBrk="1" hangingPunct="1">
              <a:buFont typeface="Franklin Gothic Medium" pitchFamily="34" charset="0"/>
              <a:buAutoNum type="arabicPeriod" startAt="9"/>
            </a:pPr>
            <a:r>
              <a:rPr lang="en-US" sz="2400" b="1" smtClean="0">
                <a:ea typeface="ＭＳ Ｐゴシック" pitchFamily="34" charset="-128"/>
              </a:rPr>
              <a:t> </a:t>
            </a:r>
            <a:r>
              <a:rPr lang="en-US" sz="2400" smtClean="0">
                <a:ea typeface="ＭＳ Ｐゴシック" pitchFamily="34" charset="-128"/>
              </a:rPr>
              <a:t>Click </a:t>
            </a:r>
            <a:r>
              <a:rPr lang="en-US" sz="2400" b="1" smtClean="0">
                <a:ea typeface="ＭＳ Ｐゴシック" pitchFamily="34" charset="-128"/>
              </a:rPr>
              <a:t>OK</a:t>
            </a:r>
            <a:r>
              <a:rPr lang="en-US" sz="2400" smtClean="0">
                <a:ea typeface="ＭＳ Ｐゴシック" pitchFamily="34" charset="-128"/>
              </a:rPr>
              <a:t> to accept the new effect.</a:t>
            </a:r>
          </a:p>
          <a:p>
            <a:pPr marL="457200" indent="-457200" eaLnBrk="1" hangingPunct="1">
              <a:buFont typeface="Franklin Gothic Medium" pitchFamily="34" charset="0"/>
              <a:buAutoNum type="arabicPeriod" startAt="9"/>
            </a:pPr>
            <a:r>
              <a:rPr lang="en-US" sz="2400" b="1" smtClean="0">
                <a:ea typeface="ＭＳ Ｐゴシック" pitchFamily="34" charset="-128"/>
              </a:rPr>
              <a:t> </a:t>
            </a:r>
            <a:r>
              <a:rPr lang="en-US" sz="2400" smtClean="0">
                <a:ea typeface="ＭＳ Ｐゴシック" pitchFamily="34" charset="-128"/>
              </a:rPr>
              <a:t>On the Animations tab, in the Duration box, click the up increment arrow until the setting is </a:t>
            </a:r>
            <a:r>
              <a:rPr lang="en-US" sz="2400" b="1" smtClean="0">
                <a:ea typeface="ＭＳ Ｐゴシック" pitchFamily="34" charset="-128"/>
              </a:rPr>
              <a:t>04:00</a:t>
            </a:r>
            <a:r>
              <a:rPr lang="en-US" sz="2400" smtClean="0">
                <a:ea typeface="ＭＳ Ｐゴシック" pitchFamily="34" charset="-128"/>
              </a:rPr>
              <a:t>.</a:t>
            </a:r>
          </a:p>
        </p:txBody>
      </p:sp>
      <p:pic>
        <p:nvPicPr>
          <p:cNvPr id="23556" name="Picture 1" descr="09.09.png"/>
          <p:cNvPicPr>
            <a:picLocks noChangeAspect="1"/>
          </p:cNvPicPr>
          <p:nvPr/>
        </p:nvPicPr>
        <p:blipFill>
          <a:blip r:embed="rId3" cstate="print"/>
          <a:srcRect/>
          <a:stretch>
            <a:fillRect/>
          </a:stretch>
        </p:blipFill>
        <p:spPr bwMode="auto">
          <a:xfrm>
            <a:off x="5940425" y="1700213"/>
            <a:ext cx="2565400" cy="349885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Apply and Modify Animations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eaLnBrk="1" hangingPunct="1">
              <a:buFont typeface="+mj-lt"/>
              <a:buAutoNum type="arabicPeriod" startAt="14"/>
              <a:defRPr/>
            </a:pPr>
            <a:r>
              <a:rPr lang="en-US" sz="2400" b="1" dirty="0" smtClean="0"/>
              <a:t> </a:t>
            </a:r>
            <a:r>
              <a:rPr lang="en-US" sz="2100" dirty="0" smtClean="0"/>
              <a:t>Click </a:t>
            </a:r>
            <a:r>
              <a:rPr lang="en-US" sz="2100" dirty="0"/>
              <a:t>the </a:t>
            </a:r>
            <a:r>
              <a:rPr lang="en-US" sz="2100" b="1" dirty="0"/>
              <a:t>Preview</a:t>
            </a:r>
            <a:r>
              <a:rPr lang="en-US" sz="2100" dirty="0"/>
              <a:t> button to preview the animation at its new duration setting.</a:t>
            </a:r>
          </a:p>
          <a:p>
            <a:pPr marL="457200" indent="-457200" eaLnBrk="1" hangingPunct="1">
              <a:buFont typeface="+mj-lt"/>
              <a:buAutoNum type="arabicPeriod" startAt="14"/>
              <a:defRPr/>
            </a:pPr>
            <a:r>
              <a:rPr lang="en-US" sz="2100" b="1" dirty="0" smtClean="0"/>
              <a:t> SAVE</a:t>
            </a:r>
            <a:r>
              <a:rPr lang="en-US" sz="2100" dirty="0" smtClean="0"/>
              <a:t> </a:t>
            </a:r>
            <a:r>
              <a:rPr lang="en-US" sz="2100" dirty="0"/>
              <a:t>the presentation.</a:t>
            </a:r>
          </a:p>
          <a:p>
            <a:pPr eaLnBrk="1" hangingPunct="1">
              <a:defRPr/>
            </a:pPr>
            <a:r>
              <a:rPr lang="en-US" sz="2100" b="1" dirty="0"/>
              <a:t>LEAVE</a:t>
            </a:r>
            <a:r>
              <a:rPr lang="en-US" sz="2100" dirty="0"/>
              <a:t> the presentation open to use in the next exercise.</a:t>
            </a:r>
          </a:p>
          <a:p>
            <a:pPr eaLnBrk="1" hangingPunct="1">
              <a:defRPr/>
            </a:pPr>
            <a:r>
              <a:rPr lang="en-US" sz="2100" dirty="0" smtClean="0"/>
              <a:t>PowerPoint’s </a:t>
            </a:r>
            <a:r>
              <a:rPr lang="en-US" sz="2100" dirty="0"/>
              <a:t>preset animations are very </a:t>
            </a:r>
            <a:r>
              <a:rPr lang="en-US" sz="2100" dirty="0" smtClean="0"/>
              <a:t>customizable. </a:t>
            </a:r>
            <a:r>
              <a:rPr lang="en-US" sz="2100" dirty="0"/>
              <a:t>You can adjust their direction, duration, text options, and more. Some animation effects have </a:t>
            </a:r>
            <a:r>
              <a:rPr lang="en-US" sz="2100" dirty="0" smtClean="0"/>
              <a:t>options </a:t>
            </a:r>
            <a:r>
              <a:rPr lang="en-US" sz="2100" dirty="0"/>
              <a:t>you can select from the Effect Options button’s menu</a:t>
            </a:r>
            <a:r>
              <a:rPr lang="en-US" sz="2100" dirty="0" smtClean="0"/>
              <a:t>. If </a:t>
            </a:r>
            <a:r>
              <a:rPr lang="en-US" sz="2100" dirty="0"/>
              <a:t>the chosen animation has no options, the Effect Options button is unavailable.</a:t>
            </a:r>
          </a:p>
          <a:p>
            <a:pPr eaLnBrk="1" hangingPunct="1">
              <a:defRPr/>
            </a:pPr>
            <a:r>
              <a:rPr lang="en-US" sz="2100" dirty="0"/>
              <a:t>When animating text, you have a choice of animating each paragraph </a:t>
            </a:r>
            <a:r>
              <a:rPr lang="en-US" sz="2100" dirty="0" smtClean="0"/>
              <a:t>or </a:t>
            </a:r>
            <a:r>
              <a:rPr lang="en-US" sz="2100" dirty="0"/>
              <a:t>animating all the text at once. Keep in mind that each animation will be triggered (by default) by a mouse click, and think about whether you want to introduce each paragraph to the audience individually or not.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Using Motion Path Animation</a:t>
            </a:r>
          </a:p>
        </p:txBody>
      </p:sp>
      <p:sp>
        <p:nvSpPr>
          <p:cNvPr id="25603"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Motion paths enable you to set a graphic to move from one place to another. </a:t>
            </a:r>
          </a:p>
          <a:p>
            <a:pPr eaLnBrk="1" hangingPunct="1"/>
            <a:r>
              <a:rPr lang="en-US" sz="2400" smtClean="0">
                <a:ea typeface="ＭＳ Ｐゴシック" pitchFamily="34" charset="-128"/>
              </a:rPr>
              <a:t>You can start with a preset, as you learn to do in the following exercise, and then modify the path to fine-tune it. </a:t>
            </a:r>
          </a:p>
          <a:p>
            <a:pPr eaLnBrk="1" hangingPunct="1"/>
            <a:r>
              <a:rPr lang="en-US" sz="2400" smtClean="0">
                <a:ea typeface="ＭＳ Ｐゴシック" pitchFamily="34" charset="-128"/>
              </a:rPr>
              <a:t>To modify the path, on the Animations tab, click Effect Options, and then click Edit Points. Then you can drag the individual points that comprise the path. The start point is represented by a green arrow. If the start and end point are the same spot, you see only that green arrow; however, if the end point is different, it appears as a red arrow. </a:t>
            </a:r>
          </a:p>
          <a:p>
            <a:pPr eaLnBrk="1" hangingPunct="1"/>
            <a:r>
              <a:rPr lang="en-US" sz="2400" smtClean="0">
                <a:ea typeface="ＭＳ Ｐゴシック" pitchFamily="34" charset="-128"/>
              </a:rPr>
              <a:t>In the following exercise, you will apply a motion path animation to a graphic.</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Use a Motion Path Animation</a:t>
            </a:r>
          </a:p>
        </p:txBody>
      </p:sp>
      <p:sp>
        <p:nvSpPr>
          <p:cNvPr id="21506" name="Rectangle 3"/>
          <p:cNvSpPr>
            <a:spLocks noGrp="1" noChangeArrowheads="1"/>
          </p:cNvSpPr>
          <p:nvPr>
            <p:ph type="body" idx="1"/>
          </p:nvPr>
        </p:nvSpPr>
        <p:spPr>
          <a:xfrm>
            <a:off x="457200" y="1600200"/>
            <a:ext cx="8229600" cy="4876800"/>
          </a:xfrm>
        </p:spPr>
        <p:txBody>
          <a:bodyPr/>
          <a:lstStyle/>
          <a:p>
            <a:pPr eaLnBrk="1" hangingPunct="1">
              <a:defRPr/>
            </a:pPr>
            <a:r>
              <a:rPr lang="en-US" sz="2400" b="1" dirty="0" smtClean="0"/>
              <a:t>USE</a:t>
            </a:r>
            <a:r>
              <a:rPr lang="en-US" sz="2400" dirty="0" smtClean="0"/>
              <a:t> </a:t>
            </a:r>
            <a:r>
              <a:rPr lang="en-US" sz="2400" dirty="0"/>
              <a:t>the </a:t>
            </a:r>
            <a:r>
              <a:rPr lang="en-US" sz="2400" b="1" i="1" dirty="0"/>
              <a:t>Lobby Final</a:t>
            </a:r>
            <a:r>
              <a:rPr lang="en-US" sz="2400" dirty="0"/>
              <a:t> presentation that is still open from the previous exercise.</a:t>
            </a:r>
          </a:p>
          <a:p>
            <a:pPr marL="457200" indent="-457200" eaLnBrk="1" hangingPunct="1">
              <a:buFont typeface="+mj-lt"/>
              <a:buAutoNum type="arabicPeriod"/>
              <a:defRPr/>
            </a:pPr>
            <a:r>
              <a:rPr lang="en-US" sz="2400" dirty="0" smtClean="0"/>
              <a:t>Go </a:t>
            </a:r>
            <a:r>
              <a:rPr lang="en-US" sz="2400" dirty="0"/>
              <a:t>to slide 5 and select </a:t>
            </a:r>
            <a:r>
              <a:rPr lang="en-US" sz="2400" b="1" dirty="0"/>
              <a:t>the graphic</a:t>
            </a:r>
            <a:r>
              <a:rPr lang="en-US" sz="2400" dirty="0"/>
              <a:t>.</a:t>
            </a:r>
          </a:p>
          <a:p>
            <a:pPr marL="457200" indent="-457200" eaLnBrk="1" hangingPunct="1">
              <a:buFont typeface="+mj-lt"/>
              <a:buAutoNum type="arabicPeriod"/>
              <a:defRPr/>
            </a:pPr>
            <a:r>
              <a:rPr lang="en-US" sz="2400" dirty="0" smtClean="0"/>
              <a:t>On </a:t>
            </a:r>
            <a:r>
              <a:rPr lang="en-US" sz="2400" dirty="0"/>
              <a:t>the Animations tab, click </a:t>
            </a:r>
            <a:r>
              <a:rPr lang="en-US" sz="2400" b="1" dirty="0"/>
              <a:t>Add </a:t>
            </a:r>
            <a:r>
              <a:rPr lang="en-US" sz="2400" b="1" dirty="0" smtClean="0"/>
              <a:t/>
            </a:r>
            <a:br>
              <a:rPr lang="en-US" sz="2400" b="1" dirty="0" smtClean="0"/>
            </a:br>
            <a:r>
              <a:rPr lang="en-US" sz="2400" b="1" dirty="0" smtClean="0"/>
              <a:t>Animation</a:t>
            </a:r>
            <a:r>
              <a:rPr lang="en-US" sz="2400" dirty="0"/>
              <a:t>, and then click </a:t>
            </a:r>
            <a:r>
              <a:rPr lang="en-US" sz="2400" b="1" dirty="0"/>
              <a:t>More </a:t>
            </a:r>
            <a:r>
              <a:rPr lang="en-US" sz="2400" b="1" dirty="0" smtClean="0"/>
              <a:t/>
            </a:r>
            <a:br>
              <a:rPr lang="en-US" sz="2400" b="1" dirty="0" smtClean="0"/>
            </a:br>
            <a:r>
              <a:rPr lang="en-US" sz="2400" b="1" dirty="0" smtClean="0"/>
              <a:t>Motion </a:t>
            </a:r>
            <a:r>
              <a:rPr lang="en-US" sz="2400" b="1" dirty="0"/>
              <a:t>Paths. The Add Motion Path </a:t>
            </a:r>
            <a:r>
              <a:rPr lang="en-US" sz="2400" b="1" dirty="0" smtClean="0"/>
              <a:t/>
            </a:r>
            <a:br>
              <a:rPr lang="en-US" sz="2400" b="1" dirty="0" smtClean="0"/>
            </a:br>
            <a:r>
              <a:rPr lang="en-US" sz="2400" b="1" dirty="0" smtClean="0"/>
              <a:t>dialog </a:t>
            </a:r>
            <a:r>
              <a:rPr lang="en-US" sz="2400" b="1" dirty="0"/>
              <a:t>box appears</a:t>
            </a:r>
            <a:r>
              <a:rPr lang="en-US" sz="2400" dirty="0"/>
              <a:t>.</a:t>
            </a:r>
          </a:p>
          <a:p>
            <a:pPr marL="457200" indent="-457200" eaLnBrk="1" hangingPunct="1">
              <a:buFont typeface="+mj-lt"/>
              <a:buAutoNum type="arabicPeriod"/>
              <a:defRPr/>
            </a:pPr>
            <a:r>
              <a:rPr lang="en-US" sz="2400" dirty="0" smtClean="0"/>
              <a:t>In </a:t>
            </a:r>
            <a:r>
              <a:rPr lang="en-US" sz="2400" dirty="0"/>
              <a:t>the Add Motion Path dialog box, </a:t>
            </a:r>
            <a:r>
              <a:rPr lang="en-US" sz="2400" dirty="0" smtClean="0"/>
              <a:t/>
            </a:r>
            <a:br>
              <a:rPr lang="en-US" sz="2400" dirty="0" smtClean="0"/>
            </a:br>
            <a:r>
              <a:rPr lang="en-US" sz="2400" dirty="0" smtClean="0"/>
              <a:t>scroll </a:t>
            </a:r>
            <a:r>
              <a:rPr lang="en-US" sz="2400" dirty="0"/>
              <a:t>down to the Special section </a:t>
            </a:r>
            <a:r>
              <a:rPr lang="en-US" sz="2400" dirty="0" smtClean="0"/>
              <a:t/>
            </a:r>
            <a:br>
              <a:rPr lang="en-US" sz="2400" dirty="0" smtClean="0"/>
            </a:br>
            <a:r>
              <a:rPr lang="en-US" sz="2400" dirty="0" smtClean="0"/>
              <a:t>and </a:t>
            </a:r>
            <a:r>
              <a:rPr lang="en-US" sz="2400" dirty="0"/>
              <a:t>click </a:t>
            </a:r>
            <a:r>
              <a:rPr lang="en-US" sz="2400" b="1" dirty="0"/>
              <a:t>Swoosh</a:t>
            </a:r>
            <a:r>
              <a:rPr lang="en-US" sz="2400" dirty="0"/>
              <a:t>. See </a:t>
            </a:r>
            <a:r>
              <a:rPr lang="en-US" sz="2400" dirty="0" smtClean="0"/>
              <a:t>right. </a:t>
            </a:r>
            <a:r>
              <a:rPr lang="en-US" sz="2400" dirty="0"/>
              <a:t>The </a:t>
            </a:r>
            <a:r>
              <a:rPr lang="en-US" sz="2400" dirty="0" smtClean="0"/>
              <a:t/>
            </a:r>
            <a:br>
              <a:rPr lang="en-US" sz="2400" dirty="0" smtClean="0"/>
            </a:br>
            <a:r>
              <a:rPr lang="en-US" sz="2400" dirty="0" smtClean="0"/>
              <a:t>animation </a:t>
            </a:r>
            <a:r>
              <a:rPr lang="en-US" sz="2400" dirty="0"/>
              <a:t>is previewed on the slide</a:t>
            </a:r>
            <a:r>
              <a:rPr lang="en-US" sz="2400" dirty="0" smtClean="0"/>
              <a:t>.</a:t>
            </a:r>
            <a:endParaRPr lang="en-US" sz="2400" dirty="0"/>
          </a:p>
        </p:txBody>
      </p:sp>
      <p:pic>
        <p:nvPicPr>
          <p:cNvPr id="26628" name="Picture 1" descr="09.10.png"/>
          <p:cNvPicPr>
            <a:picLocks noChangeAspect="1"/>
          </p:cNvPicPr>
          <p:nvPr/>
        </p:nvPicPr>
        <p:blipFill>
          <a:blip r:embed="rId3" cstate="print"/>
          <a:srcRect/>
          <a:stretch>
            <a:fillRect/>
          </a:stretch>
        </p:blipFill>
        <p:spPr bwMode="auto">
          <a:xfrm>
            <a:off x="5795963" y="2205038"/>
            <a:ext cx="2613025" cy="38608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Use a Motion Path Animation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eaLnBrk="1" hangingPunct="1">
              <a:buFont typeface="+mj-lt"/>
              <a:buAutoNum type="arabicPeriod" startAt="4"/>
              <a:defRPr/>
            </a:pPr>
            <a:r>
              <a:rPr lang="en-US" sz="2400" dirty="0" smtClean="0"/>
              <a:t>Click </a:t>
            </a:r>
            <a:r>
              <a:rPr lang="en-US" sz="2400" b="1" dirty="0"/>
              <a:t>OK</a:t>
            </a:r>
            <a:r>
              <a:rPr lang="en-US" sz="2400" dirty="0"/>
              <a:t> to apply the animation. A dotted line appears on the graphic, showing the motion path. This dotted line will not appear in Slide Show view.</a:t>
            </a:r>
          </a:p>
          <a:p>
            <a:pPr marL="457200" indent="-457200" eaLnBrk="1" hangingPunct="1">
              <a:buFont typeface="+mj-lt"/>
              <a:buAutoNum type="arabicPeriod" startAt="4"/>
              <a:defRPr/>
            </a:pPr>
            <a:r>
              <a:rPr lang="en-US" sz="2400" dirty="0" smtClean="0"/>
              <a:t>Click </a:t>
            </a:r>
            <a:r>
              <a:rPr lang="en-US" sz="2400" b="1" dirty="0"/>
              <a:t>Effect Options</a:t>
            </a:r>
            <a:r>
              <a:rPr lang="en-US" sz="2400" dirty="0"/>
              <a:t>, and then click </a:t>
            </a:r>
            <a:r>
              <a:rPr lang="en-US" sz="2400" b="1" dirty="0"/>
              <a:t>Reverse Path Direction</a:t>
            </a:r>
            <a:r>
              <a:rPr lang="en-US" sz="2400" dirty="0"/>
              <a:t>. The </a:t>
            </a:r>
            <a:r>
              <a:rPr lang="en-US" sz="2400" b="1" dirty="0"/>
              <a:t>Swoosh</a:t>
            </a:r>
            <a:r>
              <a:rPr lang="en-US" sz="2400" dirty="0"/>
              <a:t> effect is previewed again, this time going in the opposite direction.</a:t>
            </a:r>
          </a:p>
          <a:p>
            <a:pPr marL="457200" indent="-457200" eaLnBrk="1" hangingPunct="1">
              <a:buFont typeface="+mj-lt"/>
              <a:buAutoNum type="arabicPeriod" startAt="4"/>
              <a:defRPr/>
            </a:pPr>
            <a:r>
              <a:rPr lang="en-US" sz="2400" b="1" dirty="0" smtClean="0"/>
              <a:t>SAVE</a:t>
            </a:r>
            <a:r>
              <a:rPr lang="en-US" sz="2400" dirty="0" smtClean="0"/>
              <a:t> </a:t>
            </a:r>
            <a:r>
              <a:rPr lang="en-US" sz="2400" dirty="0"/>
              <a:t>the presentation.</a:t>
            </a:r>
          </a:p>
          <a:p>
            <a:pPr eaLnBrk="1" hangingPunct="1">
              <a:defRPr/>
            </a:pPr>
            <a:r>
              <a:rPr lang="en-US" sz="2400" b="1" dirty="0"/>
              <a:t>LEAVE</a:t>
            </a:r>
            <a:r>
              <a:rPr lang="en-US" sz="2400" dirty="0"/>
              <a:t> the presentation open to use in the next exercise.</a:t>
            </a:r>
          </a:p>
          <a:p>
            <a:pPr eaLnBrk="1" hangingPunct="1">
              <a:defRPr/>
            </a:pPr>
            <a:endParaRPr lang="en-US" sz="2400" dirty="0"/>
          </a:p>
          <a:p>
            <a:pPr eaLnBrk="1" hangingPunct="1">
              <a:defRPr/>
            </a:pPr>
            <a:endParaRPr lang="en-US" sz="2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Modifying an Animation’s </a:t>
            </a:r>
            <a:r>
              <a:rPr lang="en-US" b="1" dirty="0" smtClean="0"/>
              <a:t/>
            </a:r>
            <a:br>
              <a:rPr lang="en-US" b="1" dirty="0" smtClean="0"/>
            </a:br>
            <a:r>
              <a:rPr lang="en-US" b="1" dirty="0" smtClean="0"/>
              <a:t>Start </a:t>
            </a:r>
            <a:r>
              <a:rPr lang="en-US" b="1" dirty="0"/>
              <a:t>Options and Timing</a:t>
            </a:r>
          </a:p>
        </p:txBody>
      </p:sp>
      <p:sp>
        <p:nvSpPr>
          <p:cNvPr id="28675"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Each animation has its own start, duration, and delay settings. </a:t>
            </a:r>
          </a:p>
          <a:p>
            <a:pPr eaLnBrk="1" hangingPunct="1"/>
            <a:r>
              <a:rPr lang="en-US" sz="2400" smtClean="0">
                <a:ea typeface="ＭＳ Ｐゴシック" pitchFamily="34" charset="-128"/>
              </a:rPr>
              <a:t>The animation’s </a:t>
            </a:r>
            <a:r>
              <a:rPr lang="en-US" sz="2400" b="1" i="1" smtClean="0">
                <a:ea typeface="ＭＳ Ｐゴシック" pitchFamily="34" charset="-128"/>
              </a:rPr>
              <a:t>duration</a:t>
            </a:r>
            <a:r>
              <a:rPr lang="en-US" sz="2400" smtClean="0">
                <a:ea typeface="ＭＳ Ｐゴシック" pitchFamily="34" charset="-128"/>
              </a:rPr>
              <a:t> determines how quickly it will execute. Each animation effect has a default duration, which you can adjust up or down. </a:t>
            </a:r>
          </a:p>
          <a:p>
            <a:pPr eaLnBrk="1" hangingPunct="1"/>
            <a:r>
              <a:rPr lang="en-US" sz="2400" smtClean="0">
                <a:ea typeface="ＭＳ Ｐゴシック" pitchFamily="34" charset="-128"/>
              </a:rPr>
              <a:t>The </a:t>
            </a:r>
            <a:r>
              <a:rPr lang="en-US" sz="2400" b="1" i="1" smtClean="0">
                <a:ea typeface="ＭＳ Ｐゴシック" pitchFamily="34" charset="-128"/>
              </a:rPr>
              <a:t>delay</a:t>
            </a:r>
            <a:r>
              <a:rPr lang="en-US" sz="2400" smtClean="0">
                <a:ea typeface="ＭＳ Ｐゴシック" pitchFamily="34" charset="-128"/>
              </a:rPr>
              <a:t> is the amount of time to wait between the previous action and this animation. </a:t>
            </a:r>
          </a:p>
          <a:p>
            <a:pPr eaLnBrk="1" hangingPunct="1"/>
            <a:r>
              <a:rPr lang="en-US" sz="2400" smtClean="0">
                <a:ea typeface="ＭＳ Ｐゴシック" pitchFamily="34" charset="-128"/>
              </a:rPr>
              <a:t>By setting these properties, you can sequence multiple animation effects to produce the exact appearance you want.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Modifying an Animation’s </a:t>
            </a:r>
            <a:br>
              <a:rPr lang="en-US" b="1" dirty="0"/>
            </a:br>
            <a:r>
              <a:rPr lang="en-US" b="1" dirty="0"/>
              <a:t>Start Options and Timing</a:t>
            </a:r>
            <a:endParaRPr lang="en-US" dirty="0" smtClean="0">
              <a:ea typeface="+mj-ea"/>
              <a:cs typeface="+mj-cs"/>
            </a:endParaRPr>
          </a:p>
        </p:txBody>
      </p:sp>
      <p:sp>
        <p:nvSpPr>
          <p:cNvPr id="29699" name="Rectangle 3"/>
          <p:cNvSpPr>
            <a:spLocks noGrp="1" noChangeArrowheads="1"/>
          </p:cNvSpPr>
          <p:nvPr>
            <p:ph type="body" idx="1"/>
          </p:nvPr>
        </p:nvSpPr>
        <p:spPr>
          <a:xfrm>
            <a:off x="457200" y="1600200"/>
            <a:ext cx="8229600" cy="4876800"/>
          </a:xfrm>
        </p:spPr>
        <p:txBody>
          <a:bodyPr/>
          <a:lstStyle/>
          <a:p>
            <a:pPr eaLnBrk="1" hangingPunct="1"/>
            <a:r>
              <a:rPr lang="en-US" sz="2200" smtClean="0">
                <a:ea typeface="ＭＳ Ｐゴシック" pitchFamily="34" charset="-128"/>
              </a:rPr>
              <a:t>Each animation has its own start options and timing settings, separate from the slide itself. </a:t>
            </a:r>
          </a:p>
          <a:p>
            <a:pPr eaLnBrk="1" hangingPunct="1"/>
            <a:r>
              <a:rPr lang="en-US" sz="2200" b="1" i="1" smtClean="0">
                <a:ea typeface="ＭＳ Ｐゴシック" pitchFamily="34" charset="-128"/>
              </a:rPr>
              <a:t>On Click</a:t>
            </a:r>
            <a:r>
              <a:rPr lang="en-US" sz="2200" smtClean="0">
                <a:ea typeface="ＭＳ Ｐゴシック" pitchFamily="34" charset="-128"/>
              </a:rPr>
              <a:t> (the default) waits for a mouse click to start the animation; the slide show pauses until the click is received. </a:t>
            </a:r>
          </a:p>
          <a:p>
            <a:pPr eaLnBrk="1" hangingPunct="1"/>
            <a:r>
              <a:rPr lang="en-US" sz="2200" b="1" i="1" smtClean="0">
                <a:ea typeface="ＭＳ Ｐゴシック" pitchFamily="34" charset="-128"/>
              </a:rPr>
              <a:t>With Previous</a:t>
            </a:r>
            <a:r>
              <a:rPr lang="en-US" sz="2200" smtClean="0">
                <a:ea typeface="ＭＳ Ｐゴシック" pitchFamily="34" charset="-128"/>
              </a:rPr>
              <a:t> starts the animation simultaneously with the start of the previous action. If it’s the first animation on the slide, the previous action is the entrance of the slide itself; otherwise the previous action is the previous animation on that slide. </a:t>
            </a:r>
          </a:p>
          <a:p>
            <a:pPr eaLnBrk="1" hangingPunct="1"/>
            <a:r>
              <a:rPr lang="en-US" sz="2200" b="1" i="1" smtClean="0">
                <a:ea typeface="ＭＳ Ｐゴシック" pitchFamily="34" charset="-128"/>
              </a:rPr>
              <a:t>After Previous</a:t>
            </a:r>
            <a:r>
              <a:rPr lang="en-US" sz="2200" smtClean="0">
                <a:ea typeface="ＭＳ Ｐゴシック" pitchFamily="34" charset="-128"/>
              </a:rPr>
              <a:t> starts the animation after the previous action has completed. If the previous action is very quick, you may not notice any difference between With Previous and After Previous.</a:t>
            </a:r>
          </a:p>
          <a:p>
            <a:pPr eaLnBrk="1" hangingPunct="1"/>
            <a:r>
              <a:rPr lang="en-US" sz="2200" smtClean="0">
                <a:ea typeface="ＭＳ Ｐゴシック" pitchFamily="34" charset="-128"/>
              </a:rPr>
              <a:t>In the following exercise, you will modify the start options and timing for an animation.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Modify </a:t>
            </a:r>
            <a:r>
              <a:rPr lang="en-US" b="1" dirty="0" smtClean="0"/>
              <a:t>Animation </a:t>
            </a:r>
            <a:br>
              <a:rPr lang="en-US" b="1" dirty="0" smtClean="0"/>
            </a:br>
            <a:r>
              <a:rPr lang="en-US" b="1" dirty="0" smtClean="0"/>
              <a:t>Start </a:t>
            </a:r>
            <a:r>
              <a:rPr lang="en-US" b="1" dirty="0"/>
              <a:t>Options and Timing</a:t>
            </a:r>
          </a:p>
        </p:txBody>
      </p:sp>
      <p:sp>
        <p:nvSpPr>
          <p:cNvPr id="21506" name="Rectangle 3"/>
          <p:cNvSpPr>
            <a:spLocks noGrp="1" noChangeArrowheads="1"/>
          </p:cNvSpPr>
          <p:nvPr>
            <p:ph type="body" idx="1"/>
          </p:nvPr>
        </p:nvSpPr>
        <p:spPr>
          <a:xfrm>
            <a:off x="457200" y="1600200"/>
            <a:ext cx="8229600" cy="4876800"/>
          </a:xfrm>
        </p:spPr>
        <p:txBody>
          <a:bodyPr/>
          <a:lstStyle/>
          <a:p>
            <a:pPr eaLnBrk="1" hangingPunct="1">
              <a:defRPr/>
            </a:pPr>
            <a:r>
              <a:rPr lang="en-US" sz="2400" b="1" dirty="0" smtClean="0"/>
              <a:t>USE</a:t>
            </a:r>
            <a:r>
              <a:rPr lang="en-US" sz="2400" dirty="0" smtClean="0"/>
              <a:t> </a:t>
            </a:r>
            <a:r>
              <a:rPr lang="en-US" sz="2400" dirty="0"/>
              <a:t>the </a:t>
            </a:r>
            <a:r>
              <a:rPr lang="en-US" sz="2400" b="1" i="1" dirty="0"/>
              <a:t>Lobby Final</a:t>
            </a:r>
            <a:r>
              <a:rPr lang="en-US" sz="2400" dirty="0"/>
              <a:t> presentation that is still open from the previous exercise.</a:t>
            </a:r>
          </a:p>
          <a:p>
            <a:pPr marL="457200" indent="-457200" eaLnBrk="1" hangingPunct="1">
              <a:buFont typeface="+mj-lt"/>
              <a:buAutoNum type="arabicPeriod"/>
              <a:defRPr/>
            </a:pPr>
            <a:r>
              <a:rPr lang="en-US" sz="2400" dirty="0" smtClean="0"/>
              <a:t>Go </a:t>
            </a:r>
            <a:r>
              <a:rPr lang="en-US" sz="2400" dirty="0"/>
              <a:t>to slide 6, and select </a:t>
            </a:r>
            <a:r>
              <a:rPr lang="en-US" sz="2400" b="1" dirty="0"/>
              <a:t>the graphic</a:t>
            </a:r>
            <a:r>
              <a:rPr lang="en-US" sz="2400" dirty="0"/>
              <a:t>.</a:t>
            </a:r>
          </a:p>
          <a:p>
            <a:pPr marL="457200" indent="-457200" eaLnBrk="1" hangingPunct="1">
              <a:buFont typeface="+mj-lt"/>
              <a:buAutoNum type="arabicPeriod"/>
              <a:defRPr/>
            </a:pPr>
            <a:r>
              <a:rPr lang="en-US" sz="2400" dirty="0" smtClean="0"/>
              <a:t>On </a:t>
            </a:r>
            <a:r>
              <a:rPr lang="en-US" sz="2400" dirty="0"/>
              <a:t>the Animations tab, click </a:t>
            </a:r>
            <a:r>
              <a:rPr lang="en-US" sz="2400" b="1" dirty="0"/>
              <a:t>Add </a:t>
            </a:r>
            <a:r>
              <a:rPr lang="en-US" sz="2400" b="1" dirty="0" smtClean="0"/>
              <a:t/>
            </a:r>
            <a:br>
              <a:rPr lang="en-US" sz="2400" b="1" dirty="0" smtClean="0"/>
            </a:br>
            <a:r>
              <a:rPr lang="en-US" sz="2400" b="1" dirty="0" smtClean="0"/>
              <a:t>Animation</a:t>
            </a:r>
            <a:r>
              <a:rPr lang="en-US" sz="2400" dirty="0"/>
              <a:t>, and click </a:t>
            </a:r>
            <a:r>
              <a:rPr lang="en-US" sz="2400" b="1" dirty="0"/>
              <a:t>More Entrance </a:t>
            </a:r>
            <a:r>
              <a:rPr lang="en-US" sz="2400" b="1" dirty="0" smtClean="0"/>
              <a:t/>
            </a:r>
            <a:br>
              <a:rPr lang="en-US" sz="2400" b="1" dirty="0" smtClean="0"/>
            </a:br>
            <a:r>
              <a:rPr lang="en-US" sz="2400" b="1" dirty="0" smtClean="0"/>
              <a:t>Effects</a:t>
            </a:r>
            <a:r>
              <a:rPr lang="en-US" sz="2400" dirty="0"/>
              <a:t>. The Add Entrance Effect </a:t>
            </a:r>
            <a:r>
              <a:rPr lang="en-US" sz="2400" dirty="0" smtClean="0"/>
              <a:t/>
            </a:r>
            <a:br>
              <a:rPr lang="en-US" sz="2400" dirty="0" smtClean="0"/>
            </a:br>
            <a:r>
              <a:rPr lang="en-US" sz="2400" dirty="0" smtClean="0"/>
              <a:t>dialog </a:t>
            </a:r>
            <a:r>
              <a:rPr lang="en-US" sz="2400" dirty="0"/>
              <a:t>box opens.</a:t>
            </a:r>
          </a:p>
          <a:p>
            <a:pPr marL="457200" indent="-457200" eaLnBrk="1" hangingPunct="1">
              <a:buFont typeface="+mj-lt"/>
              <a:buAutoNum type="arabicPeriod"/>
              <a:defRPr/>
            </a:pPr>
            <a:r>
              <a:rPr lang="en-US" sz="2400" dirty="0" smtClean="0"/>
              <a:t>In </a:t>
            </a:r>
            <a:r>
              <a:rPr lang="en-US" sz="2400" dirty="0"/>
              <a:t>the Exciting section, click </a:t>
            </a:r>
            <a:r>
              <a:rPr lang="en-US" sz="2400" dirty="0" smtClean="0"/>
              <a:t/>
            </a:r>
            <a:br>
              <a:rPr lang="en-US" sz="2400" dirty="0" smtClean="0"/>
            </a:br>
            <a:r>
              <a:rPr lang="en-US" sz="2400" b="1" dirty="0" smtClean="0"/>
              <a:t>Pinwheel</a:t>
            </a:r>
            <a:r>
              <a:rPr lang="en-US" sz="2400" dirty="0"/>
              <a:t>. See </a:t>
            </a:r>
            <a:r>
              <a:rPr lang="en-US" sz="2400" dirty="0" smtClean="0"/>
              <a:t>right.</a:t>
            </a:r>
            <a:endParaRPr lang="en-US" sz="2400" dirty="0"/>
          </a:p>
          <a:p>
            <a:pPr marL="457200" indent="-457200" eaLnBrk="1" hangingPunct="1">
              <a:buFont typeface="+mj-lt"/>
              <a:buAutoNum type="arabicPeriod"/>
              <a:defRPr/>
            </a:pPr>
            <a:r>
              <a:rPr lang="en-US" sz="2400" dirty="0" smtClean="0"/>
              <a:t>Click </a:t>
            </a:r>
            <a:r>
              <a:rPr lang="en-US" sz="2400" b="1" dirty="0"/>
              <a:t>OK</a:t>
            </a:r>
            <a:r>
              <a:rPr lang="en-US" sz="2400" dirty="0"/>
              <a:t>.</a:t>
            </a:r>
          </a:p>
          <a:p>
            <a:pPr eaLnBrk="1" hangingPunct="1">
              <a:defRPr/>
            </a:pPr>
            <a:endParaRPr lang="en-US" sz="2400" dirty="0"/>
          </a:p>
        </p:txBody>
      </p:sp>
      <p:pic>
        <p:nvPicPr>
          <p:cNvPr id="30724" name="Picture 1" descr="09.11.png"/>
          <p:cNvPicPr>
            <a:picLocks noChangeAspect="1"/>
          </p:cNvPicPr>
          <p:nvPr/>
        </p:nvPicPr>
        <p:blipFill>
          <a:blip r:embed="rId3" cstate="print"/>
          <a:srcRect/>
          <a:stretch>
            <a:fillRect/>
          </a:stretch>
        </p:blipFill>
        <p:spPr bwMode="auto">
          <a:xfrm>
            <a:off x="5867400" y="2133600"/>
            <a:ext cx="2674938" cy="412432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Software Orientation</a:t>
            </a:r>
          </a:p>
        </p:txBody>
      </p:sp>
      <p:sp>
        <p:nvSpPr>
          <p:cNvPr id="4099" name="Rectangle 3"/>
          <p:cNvSpPr>
            <a:spLocks noGrp="1" noChangeArrowheads="1"/>
          </p:cNvSpPr>
          <p:nvPr>
            <p:ph type="body" idx="1"/>
          </p:nvPr>
        </p:nvSpPr>
        <p:spPr>
          <a:xfrm>
            <a:off x="457200" y="1600200"/>
            <a:ext cx="8229600" cy="4876800"/>
          </a:xfrm>
        </p:spPr>
        <p:txBody>
          <a:bodyPr/>
          <a:lstStyle/>
          <a:p>
            <a:pPr eaLnBrk="1" hangingPunct="1"/>
            <a:r>
              <a:rPr lang="en-US" sz="2200" smtClean="0">
                <a:ea typeface="ＭＳ Ｐゴシック" pitchFamily="34" charset="-128"/>
              </a:rPr>
              <a:t>The </a:t>
            </a:r>
            <a:r>
              <a:rPr lang="en-US" sz="2200" b="1" i="1" smtClean="0">
                <a:ea typeface="ＭＳ Ｐゴシック" pitchFamily="34" charset="-128"/>
              </a:rPr>
              <a:t>Animation Pane</a:t>
            </a:r>
            <a:r>
              <a:rPr lang="en-US" sz="2200" smtClean="0">
                <a:ea typeface="ＭＳ Ｐゴシック" pitchFamily="34" charset="-128"/>
              </a:rPr>
              <a:t>, </a:t>
            </a:r>
            <a:br>
              <a:rPr lang="en-US" sz="2200" smtClean="0">
                <a:ea typeface="ＭＳ Ｐゴシック" pitchFamily="34" charset="-128"/>
              </a:rPr>
            </a:br>
            <a:r>
              <a:rPr lang="en-US" sz="2200" smtClean="0">
                <a:ea typeface="ＭＳ Ｐゴシック" pitchFamily="34" charset="-128"/>
              </a:rPr>
              <a:t>shown at right, </a:t>
            </a:r>
            <a:br>
              <a:rPr lang="en-US" sz="2200" smtClean="0">
                <a:ea typeface="ＭＳ Ｐゴシック" pitchFamily="34" charset="-128"/>
              </a:rPr>
            </a:br>
            <a:r>
              <a:rPr lang="en-US" sz="2200" smtClean="0">
                <a:ea typeface="ＭＳ Ｐゴシック" pitchFamily="34" charset="-128"/>
              </a:rPr>
              <a:t>enables you to </a:t>
            </a:r>
            <a:br>
              <a:rPr lang="en-US" sz="2200" smtClean="0">
                <a:ea typeface="ＭＳ Ｐゴシック" pitchFamily="34" charset="-128"/>
              </a:rPr>
            </a:br>
            <a:r>
              <a:rPr lang="en-US" sz="2200" smtClean="0">
                <a:ea typeface="ＭＳ Ｐゴシック" pitchFamily="34" charset="-128"/>
              </a:rPr>
              <a:t>manage all the </a:t>
            </a:r>
            <a:br>
              <a:rPr lang="en-US" sz="2200" smtClean="0">
                <a:ea typeface="ＭＳ Ｐゴシック" pitchFamily="34" charset="-128"/>
              </a:rPr>
            </a:br>
            <a:r>
              <a:rPr lang="en-US" sz="2200" smtClean="0">
                <a:ea typeface="ＭＳ Ｐゴシック" pitchFamily="34" charset="-128"/>
              </a:rPr>
              <a:t>animation effects </a:t>
            </a:r>
            <a:br>
              <a:rPr lang="en-US" sz="2200" smtClean="0">
                <a:ea typeface="ＭＳ Ｐゴシック" pitchFamily="34" charset="-128"/>
              </a:rPr>
            </a:br>
            <a:r>
              <a:rPr lang="en-US" sz="2200" smtClean="0">
                <a:ea typeface="ＭＳ Ｐゴシック" pitchFamily="34" charset="-128"/>
              </a:rPr>
              <a:t>on the active slide. </a:t>
            </a:r>
            <a:br>
              <a:rPr lang="en-US" sz="2200" smtClean="0">
                <a:ea typeface="ＭＳ Ｐゴシック" pitchFamily="34" charset="-128"/>
              </a:rPr>
            </a:br>
            <a:r>
              <a:rPr lang="en-US" sz="2200" smtClean="0">
                <a:ea typeface="ＭＳ Ｐゴシック" pitchFamily="34" charset="-128"/>
              </a:rPr>
              <a:t>Each object can </a:t>
            </a:r>
            <a:br>
              <a:rPr lang="en-US" sz="2200" smtClean="0">
                <a:ea typeface="ＭＳ Ｐゴシック" pitchFamily="34" charset="-128"/>
              </a:rPr>
            </a:br>
            <a:r>
              <a:rPr lang="en-US" sz="2200" smtClean="0">
                <a:ea typeface="ＭＳ Ｐゴシック" pitchFamily="34" charset="-128"/>
              </a:rPr>
              <a:t>have multiple </a:t>
            </a:r>
            <a:br>
              <a:rPr lang="en-US" sz="2200" smtClean="0">
                <a:ea typeface="ＭＳ Ｐゴシック" pitchFamily="34" charset="-128"/>
              </a:rPr>
            </a:br>
            <a:r>
              <a:rPr lang="en-US" sz="2200" smtClean="0">
                <a:ea typeface="ＭＳ Ｐゴシック" pitchFamily="34" charset="-128"/>
              </a:rPr>
              <a:t>animation effects, </a:t>
            </a:r>
            <a:br>
              <a:rPr lang="en-US" sz="2200" smtClean="0">
                <a:ea typeface="ＭＳ Ｐゴシック" pitchFamily="34" charset="-128"/>
              </a:rPr>
            </a:br>
            <a:r>
              <a:rPr lang="en-US" sz="2200" smtClean="0">
                <a:ea typeface="ＭＳ Ｐゴシック" pitchFamily="34" charset="-128"/>
              </a:rPr>
              <a:t>including entrance, </a:t>
            </a:r>
            <a:br>
              <a:rPr lang="en-US" sz="2200" smtClean="0">
                <a:ea typeface="ＭＳ Ｐゴシック" pitchFamily="34" charset="-128"/>
              </a:rPr>
            </a:br>
            <a:r>
              <a:rPr lang="en-US" sz="2200" smtClean="0">
                <a:ea typeface="ＭＳ Ｐゴシック" pitchFamily="34" charset="-128"/>
              </a:rPr>
              <a:t>exit, emphasis, and </a:t>
            </a:r>
            <a:br>
              <a:rPr lang="en-US" sz="2200" smtClean="0">
                <a:ea typeface="ＭＳ Ｐゴシック" pitchFamily="34" charset="-128"/>
              </a:rPr>
            </a:br>
            <a:r>
              <a:rPr lang="en-US" sz="2200" smtClean="0">
                <a:ea typeface="ＭＳ Ｐゴシック" pitchFamily="34" charset="-128"/>
              </a:rPr>
              <a:t>motion path effect types.</a:t>
            </a:r>
          </a:p>
        </p:txBody>
      </p:sp>
      <p:pic>
        <p:nvPicPr>
          <p:cNvPr id="4100" name="Picture 1" descr="09.01.png"/>
          <p:cNvPicPr>
            <a:picLocks noChangeAspect="1"/>
          </p:cNvPicPr>
          <p:nvPr/>
        </p:nvPicPr>
        <p:blipFill>
          <a:blip r:embed="rId3" cstate="print"/>
          <a:srcRect/>
          <a:stretch>
            <a:fillRect/>
          </a:stretch>
        </p:blipFill>
        <p:spPr bwMode="auto">
          <a:xfrm>
            <a:off x="3708400" y="1760538"/>
            <a:ext cx="4932363" cy="3195637"/>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Modify Animation </a:t>
            </a:r>
            <a:br>
              <a:rPr lang="en-US" b="1" dirty="0"/>
            </a:br>
            <a:r>
              <a:rPr lang="en-US" b="1" dirty="0"/>
              <a:t>Start Options and Timing</a:t>
            </a:r>
            <a:endParaRPr lang="en-US" dirty="0" smtClean="0">
              <a:ea typeface="+mj-ea"/>
              <a:cs typeface="+mj-cs"/>
            </a:endParaRPr>
          </a:p>
        </p:txBody>
      </p:sp>
      <p:sp>
        <p:nvSpPr>
          <p:cNvPr id="31747"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5"/>
            </a:pPr>
            <a:r>
              <a:rPr lang="en-US" sz="2200" smtClean="0">
                <a:ea typeface="ＭＳ Ｐゴシック" pitchFamily="34" charset="-128"/>
              </a:rPr>
              <a:t>On the Animations tab, open the </a:t>
            </a:r>
            <a:r>
              <a:rPr lang="en-US" sz="2200" b="1" smtClean="0">
                <a:ea typeface="ＭＳ Ｐゴシック" pitchFamily="34" charset="-128"/>
              </a:rPr>
              <a:t>Start</a:t>
            </a:r>
            <a:r>
              <a:rPr lang="en-US" sz="2200" smtClean="0">
                <a:ea typeface="ＭＳ Ｐゴシック" pitchFamily="34" charset="-128"/>
              </a:rPr>
              <a:t> drop-down list and click </a:t>
            </a:r>
            <a:r>
              <a:rPr lang="en-US" sz="2200" b="1" smtClean="0">
                <a:ea typeface="ＭＳ Ｐゴシック" pitchFamily="34" charset="-128"/>
              </a:rPr>
              <a:t>After Previous</a:t>
            </a:r>
            <a:r>
              <a:rPr lang="en-US" sz="2200" smtClean="0">
                <a:ea typeface="ＭＳ Ｐゴシック" pitchFamily="34" charset="-128"/>
              </a:rPr>
              <a:t>.</a:t>
            </a:r>
          </a:p>
          <a:p>
            <a:pPr marL="457200" indent="-457200" eaLnBrk="1" hangingPunct="1">
              <a:buFont typeface="Franklin Gothic Medium" pitchFamily="34" charset="0"/>
              <a:buAutoNum type="arabicPeriod" startAt="5"/>
            </a:pPr>
            <a:r>
              <a:rPr lang="en-US" sz="2200" smtClean="0">
                <a:ea typeface="ＭＳ Ｐゴシック" pitchFamily="34" charset="-128"/>
              </a:rPr>
              <a:t>In the </a:t>
            </a:r>
            <a:r>
              <a:rPr lang="en-US" sz="2200" b="1" smtClean="0">
                <a:ea typeface="ＭＳ Ｐゴシック" pitchFamily="34" charset="-128"/>
              </a:rPr>
              <a:t>Delay</a:t>
            </a:r>
            <a:r>
              <a:rPr lang="en-US" sz="2200" smtClean="0">
                <a:ea typeface="ＭＳ Ｐゴシック" pitchFamily="34" charset="-128"/>
              </a:rPr>
              <a:t> box, click the up increment arrow until the setting is 01:00.</a:t>
            </a:r>
          </a:p>
          <a:p>
            <a:pPr marL="457200" indent="-457200" eaLnBrk="1" hangingPunct="1">
              <a:buFont typeface="Franklin Gothic Medium" pitchFamily="34" charset="0"/>
              <a:buAutoNum type="arabicPeriod" startAt="5"/>
            </a:pPr>
            <a:r>
              <a:rPr lang="en-US" sz="2200" smtClean="0">
                <a:ea typeface="ＭＳ Ｐゴシック" pitchFamily="34" charset="-128"/>
              </a:rPr>
              <a:t>In the </a:t>
            </a:r>
            <a:r>
              <a:rPr lang="en-US" sz="2200" b="1" smtClean="0">
                <a:ea typeface="ＭＳ Ｐゴシック" pitchFamily="34" charset="-128"/>
              </a:rPr>
              <a:t>Duration</a:t>
            </a:r>
            <a:r>
              <a:rPr lang="en-US" sz="2200" smtClean="0">
                <a:ea typeface="ＭＳ Ｐゴシック" pitchFamily="34" charset="-128"/>
              </a:rPr>
              <a:t> box, click the up increment arrow until the setting is 03:00. The figure below shows the settings on the </a:t>
            </a:r>
            <a:r>
              <a:rPr lang="en-US" sz="2200" b="1" smtClean="0">
                <a:ea typeface="ＭＳ Ｐゴシック" pitchFamily="34" charset="-128"/>
              </a:rPr>
              <a:t>Animations</a:t>
            </a:r>
            <a:r>
              <a:rPr lang="en-US" sz="2200" smtClean="0">
                <a:ea typeface="ＭＳ Ｐゴシック" pitchFamily="34" charset="-128"/>
              </a:rPr>
              <a:t> tab. This animation will start one second after the previous event and will last for three seconds.</a:t>
            </a:r>
            <a:endParaRPr lang="en-US" sz="2400" smtClean="0">
              <a:ea typeface="ＭＳ Ｐゴシック" pitchFamily="34" charset="-128"/>
            </a:endParaRPr>
          </a:p>
        </p:txBody>
      </p:sp>
      <p:pic>
        <p:nvPicPr>
          <p:cNvPr id="31748" name="Picture 1" descr="09.12.png"/>
          <p:cNvPicPr>
            <a:picLocks noChangeAspect="1"/>
          </p:cNvPicPr>
          <p:nvPr/>
        </p:nvPicPr>
        <p:blipFill>
          <a:blip r:embed="rId3" cstate="print"/>
          <a:srcRect/>
          <a:stretch>
            <a:fillRect/>
          </a:stretch>
        </p:blipFill>
        <p:spPr bwMode="auto">
          <a:xfrm>
            <a:off x="755650" y="4581525"/>
            <a:ext cx="7212013" cy="1781175"/>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Modify Animation </a:t>
            </a:r>
            <a:br>
              <a:rPr lang="en-US" b="1" dirty="0"/>
            </a:br>
            <a:r>
              <a:rPr lang="en-US" b="1" dirty="0"/>
              <a:t>Start Options and Timing</a:t>
            </a:r>
            <a:endParaRPr lang="en-US" dirty="0" smtClean="0">
              <a:ea typeface="+mj-ea"/>
              <a:cs typeface="+mj-cs"/>
            </a:endParaRPr>
          </a:p>
        </p:txBody>
      </p:sp>
      <p:sp>
        <p:nvSpPr>
          <p:cNvPr id="32771"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8"/>
            </a:pPr>
            <a:r>
              <a:rPr lang="en-US" sz="2400" smtClean="0">
                <a:ea typeface="ＭＳ Ｐゴシック" pitchFamily="34" charset="-128"/>
              </a:rPr>
              <a:t>Click the </a:t>
            </a:r>
            <a:r>
              <a:rPr lang="en-US" sz="2400" b="1" smtClean="0">
                <a:ea typeface="ＭＳ Ｐゴシック" pitchFamily="34" charset="-128"/>
              </a:rPr>
              <a:t>Preview</a:t>
            </a:r>
            <a:r>
              <a:rPr lang="en-US" sz="2400" smtClean="0">
                <a:ea typeface="ＭＳ Ｐゴシック" pitchFamily="34" charset="-128"/>
              </a:rPr>
              <a:t> button to check the new settings.</a:t>
            </a:r>
          </a:p>
          <a:p>
            <a:pPr marL="457200" indent="-457200" eaLnBrk="1" hangingPunct="1">
              <a:buFont typeface="Franklin Gothic Medium" pitchFamily="34" charset="0"/>
              <a:buAutoNum type="arabicPeriod" startAt="8"/>
            </a:pPr>
            <a:r>
              <a:rPr lang="en-US" sz="2400" smtClean="0">
                <a:ea typeface="ＭＳ Ｐゴシック" pitchFamily="34" charset="-128"/>
              </a:rPr>
              <a:t>With the graphic still selected, click </a:t>
            </a:r>
            <a:r>
              <a:rPr lang="en-US" sz="2400" b="1" smtClean="0">
                <a:ea typeface="ＭＳ Ｐゴシック" pitchFamily="34" charset="-128"/>
              </a:rPr>
              <a:t>Add Animation</a:t>
            </a:r>
            <a:r>
              <a:rPr lang="en-US" sz="2400" smtClean="0">
                <a:ea typeface="ＭＳ Ｐゴシック" pitchFamily="34" charset="-128"/>
              </a:rPr>
              <a:t>, and click </a:t>
            </a:r>
            <a:r>
              <a:rPr lang="en-US" sz="2400" b="1" smtClean="0">
                <a:ea typeface="ＭＳ Ｐゴシック" pitchFamily="34" charset="-128"/>
              </a:rPr>
              <a:t>More Exit Effects</a:t>
            </a:r>
            <a:r>
              <a:rPr lang="en-US" sz="2400" smtClean="0">
                <a:ea typeface="ＭＳ Ｐゴシック" pitchFamily="34" charset="-128"/>
              </a:rPr>
              <a:t>. The Add Exit</a:t>
            </a:r>
            <a:r>
              <a:rPr lang="en-US" sz="2400" b="1" smtClean="0">
                <a:ea typeface="ＭＳ Ｐゴシック" pitchFamily="34" charset="-128"/>
              </a:rPr>
              <a:t> Effect</a:t>
            </a:r>
            <a:r>
              <a:rPr lang="en-US" sz="2400" smtClean="0">
                <a:ea typeface="ＭＳ Ｐゴシック" pitchFamily="34" charset="-128"/>
              </a:rPr>
              <a:t> dialog box opens.</a:t>
            </a:r>
          </a:p>
          <a:p>
            <a:pPr marL="457200" indent="-457200" eaLnBrk="1" hangingPunct="1">
              <a:buFont typeface="Franklin Gothic Medium" pitchFamily="34" charset="0"/>
              <a:buAutoNum type="arabicPeriod" startAt="8"/>
            </a:pPr>
            <a:r>
              <a:rPr lang="en-US" sz="2400" smtClean="0">
                <a:ea typeface="ＭＳ Ｐゴシック" pitchFamily="34" charset="-128"/>
              </a:rPr>
              <a:t> Click </a:t>
            </a:r>
            <a:r>
              <a:rPr lang="en-US" sz="2400" b="1" smtClean="0">
                <a:ea typeface="ＭＳ Ｐゴシック" pitchFamily="34" charset="-128"/>
              </a:rPr>
              <a:t>Pinwheel</a:t>
            </a:r>
            <a:r>
              <a:rPr lang="en-US" sz="2400" smtClean="0">
                <a:ea typeface="ＭＳ Ｐゴシック" pitchFamily="34" charset="-128"/>
              </a:rPr>
              <a:t>, and click </a:t>
            </a:r>
            <a:r>
              <a:rPr lang="en-US" sz="2400" b="1" smtClean="0">
                <a:ea typeface="ＭＳ Ｐゴシック" pitchFamily="34" charset="-128"/>
              </a:rPr>
              <a:t>OK</a:t>
            </a:r>
            <a:r>
              <a:rPr lang="en-US" sz="2400" smtClean="0">
                <a:ea typeface="ＭＳ Ｐゴシック" pitchFamily="34" charset="-128"/>
              </a:rPr>
              <a:t>. Notice that there are 0 and 1 icons in the upper left corner of the graphic on the slide. The 0 represents the first animation effect (the entrance) and the 1 represents the second effect (the exit).</a:t>
            </a:r>
          </a:p>
          <a:p>
            <a:pPr marL="457200" indent="-457200" eaLnBrk="1" hangingPunct="1">
              <a:buFont typeface="Franklin Gothic Medium" pitchFamily="34" charset="0"/>
              <a:buAutoNum type="arabicPeriod" startAt="8"/>
            </a:pPr>
            <a:r>
              <a:rPr lang="en-US" sz="2400" b="1" smtClean="0">
                <a:ea typeface="ＭＳ Ｐゴシック" pitchFamily="34" charset="-128"/>
              </a:rPr>
              <a:t> </a:t>
            </a:r>
            <a:r>
              <a:rPr lang="en-US" sz="2400" smtClean="0">
                <a:ea typeface="ＭＳ Ｐゴシック" pitchFamily="34" charset="-128"/>
              </a:rPr>
              <a:t>Click the </a:t>
            </a:r>
            <a:r>
              <a:rPr lang="en-US" sz="2400" b="1" smtClean="0">
                <a:ea typeface="ＭＳ Ｐゴシック" pitchFamily="34" charset="-128"/>
              </a:rPr>
              <a:t>1</a:t>
            </a:r>
            <a:r>
              <a:rPr lang="en-US" sz="2400" smtClean="0">
                <a:ea typeface="ＭＳ Ｐゴシック" pitchFamily="34" charset="-128"/>
              </a:rPr>
              <a:t> icon to make sure that the exit effect animation is selected.</a:t>
            </a:r>
          </a:p>
          <a:p>
            <a:pPr marL="457200" indent="-457200" eaLnBrk="1" hangingPunct="1">
              <a:buFont typeface="Franklin Gothic Medium" pitchFamily="34" charset="0"/>
              <a:buAutoNum type="arabicPeriod" startAt="8"/>
            </a:pPr>
            <a:r>
              <a:rPr lang="en-US" sz="2400" b="1" smtClean="0">
                <a:ea typeface="ＭＳ Ｐゴシック" pitchFamily="34" charset="-128"/>
              </a:rPr>
              <a:t> </a:t>
            </a:r>
            <a:r>
              <a:rPr lang="en-US" sz="2400" smtClean="0">
                <a:ea typeface="ＭＳ Ｐゴシック" pitchFamily="34" charset="-128"/>
              </a:rPr>
              <a:t>On the Animations tab, in the Delay box, click the up increment arrow until the setting is 03:00.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Modify Animation </a:t>
            </a:r>
            <a:br>
              <a:rPr lang="en-US" b="1" dirty="0"/>
            </a:br>
            <a:r>
              <a:rPr lang="en-US" b="1" dirty="0"/>
              <a:t>Start Options and Timing</a:t>
            </a:r>
            <a:endParaRPr lang="en-US" dirty="0" smtClean="0">
              <a:ea typeface="+mj-ea"/>
              <a:cs typeface="+mj-cs"/>
            </a:endParaRPr>
          </a:p>
        </p:txBody>
      </p:sp>
      <p:sp>
        <p:nvSpPr>
          <p:cNvPr id="33795"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13"/>
            </a:pPr>
            <a:r>
              <a:rPr lang="en-US" sz="2400" b="1" smtClean="0">
                <a:ea typeface="ＭＳ Ｐゴシック" pitchFamily="34" charset="-128"/>
              </a:rPr>
              <a:t> </a:t>
            </a:r>
            <a:r>
              <a:rPr lang="en-US" sz="2400" smtClean="0">
                <a:ea typeface="ＭＳ Ｐゴシック" pitchFamily="34" charset="-128"/>
              </a:rPr>
              <a:t>Click the </a:t>
            </a:r>
            <a:r>
              <a:rPr lang="en-US" sz="2400" b="1" smtClean="0">
                <a:ea typeface="ＭＳ Ｐゴシック" pitchFamily="34" charset="-128"/>
              </a:rPr>
              <a:t>Preview</a:t>
            </a:r>
            <a:r>
              <a:rPr lang="en-US" sz="2400" smtClean="0">
                <a:ea typeface="ＭＳ Ｐゴシック" pitchFamily="34" charset="-128"/>
              </a:rPr>
              <a:t> button to watch the entire animation sequence.</a:t>
            </a:r>
          </a:p>
          <a:p>
            <a:pPr marL="457200" indent="-457200" eaLnBrk="1" hangingPunct="1">
              <a:buFont typeface="Franklin Gothic Medium" pitchFamily="34" charset="0"/>
              <a:buAutoNum type="arabicPeriod" startAt="13"/>
            </a:pPr>
            <a:r>
              <a:rPr lang="en-US" sz="2400" smtClean="0">
                <a:ea typeface="ＭＳ Ｐゴシック" pitchFamily="34" charset="-128"/>
              </a:rPr>
              <a:t>Click in </a:t>
            </a:r>
            <a:r>
              <a:rPr lang="en-US" sz="2400" b="1" smtClean="0">
                <a:ea typeface="ＭＳ Ｐゴシック" pitchFamily="34" charset="-128"/>
              </a:rPr>
              <a:t>the bulleted list</a:t>
            </a:r>
            <a:r>
              <a:rPr lang="en-US" sz="2400" smtClean="0">
                <a:ea typeface="ＭＳ Ｐゴシック" pitchFamily="34" charset="-128"/>
              </a:rPr>
              <a:t>, and on the Animations tab, click </a:t>
            </a:r>
            <a:r>
              <a:rPr lang="en-US" sz="2400" b="1" smtClean="0">
                <a:ea typeface="ＭＳ Ｐゴシック" pitchFamily="34" charset="-128"/>
              </a:rPr>
              <a:t>Add Animation</a:t>
            </a:r>
            <a:r>
              <a:rPr lang="en-US" sz="2400" smtClean="0">
                <a:ea typeface="ＭＳ Ｐゴシック" pitchFamily="34" charset="-128"/>
              </a:rPr>
              <a:t> and then click </a:t>
            </a:r>
            <a:r>
              <a:rPr lang="en-US" sz="2400" b="1" smtClean="0">
                <a:ea typeface="ＭＳ Ｐゴシック" pitchFamily="34" charset="-128"/>
              </a:rPr>
              <a:t>Fade</a:t>
            </a:r>
            <a:r>
              <a:rPr lang="en-US" sz="2400" smtClean="0">
                <a:ea typeface="ＭＳ Ｐゴシック" pitchFamily="34" charset="-128"/>
              </a:rPr>
              <a:t>. Notice that each bulleted item has a numbered icon to its left.</a:t>
            </a:r>
          </a:p>
          <a:p>
            <a:pPr marL="457200" indent="-457200" eaLnBrk="1" hangingPunct="1">
              <a:buFont typeface="Franklin Gothic Medium" pitchFamily="34" charset="0"/>
              <a:buAutoNum type="arabicPeriod" startAt="13"/>
            </a:pPr>
            <a:r>
              <a:rPr lang="en-US" sz="2400" b="1" smtClean="0">
                <a:ea typeface="ＭＳ Ｐゴシック" pitchFamily="34" charset="-128"/>
              </a:rPr>
              <a:t> </a:t>
            </a:r>
            <a:r>
              <a:rPr lang="en-US" sz="2400" smtClean="0">
                <a:ea typeface="ＭＳ Ｐゴシック" pitchFamily="34" charset="-128"/>
              </a:rPr>
              <a:t>Click the </a:t>
            </a:r>
            <a:r>
              <a:rPr lang="en-US" sz="2400" b="1" smtClean="0">
                <a:ea typeface="ＭＳ Ｐゴシック" pitchFamily="34" charset="-128"/>
              </a:rPr>
              <a:t>1</a:t>
            </a:r>
            <a:r>
              <a:rPr lang="en-US" sz="2400" smtClean="0">
                <a:ea typeface="ＭＳ Ｐゴシック" pitchFamily="34" charset="-128"/>
              </a:rPr>
              <a:t> icon to the left of the graphic, and on the Animations tab, click </a:t>
            </a:r>
            <a:r>
              <a:rPr lang="en-US" sz="2400" b="1" smtClean="0">
                <a:ea typeface="ＭＳ Ｐゴシック" pitchFamily="34" charset="-128"/>
              </a:rPr>
              <a:t>Move Later</a:t>
            </a:r>
            <a:r>
              <a:rPr lang="en-US" sz="2400" smtClean="0">
                <a:ea typeface="ＭＳ Ｐゴシック" pitchFamily="34" charset="-128"/>
              </a:rPr>
              <a:t>. The exit effect moves to position 7 (after the bulleted list completes).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Modify Animation </a:t>
            </a:r>
            <a:br>
              <a:rPr lang="en-US" b="1" dirty="0"/>
            </a:br>
            <a:r>
              <a:rPr lang="en-US" b="1" dirty="0"/>
              <a:t>Start Options and Timing</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eaLnBrk="1" hangingPunct="1">
              <a:buFont typeface="+mj-lt"/>
              <a:buAutoNum type="arabicPeriod" startAt="16"/>
              <a:defRPr/>
            </a:pPr>
            <a:r>
              <a:rPr lang="en-US" sz="2200" b="1" dirty="0" smtClean="0"/>
              <a:t> </a:t>
            </a:r>
            <a:r>
              <a:rPr lang="en-US" sz="2200" dirty="0" smtClean="0"/>
              <a:t>Click </a:t>
            </a:r>
            <a:r>
              <a:rPr lang="en-US" sz="2200" b="1" dirty="0"/>
              <a:t>in the bulleted </a:t>
            </a:r>
            <a:r>
              <a:rPr lang="en-US" sz="2200" b="1" dirty="0" smtClean="0"/>
              <a:t>list</a:t>
            </a:r>
            <a:r>
              <a:rPr lang="en-US" sz="2200" dirty="0" smtClean="0"/>
              <a:t> </a:t>
            </a:r>
            <a:br>
              <a:rPr lang="en-US" sz="2200" dirty="0" smtClean="0"/>
            </a:br>
            <a:r>
              <a:rPr lang="en-US" sz="2200" dirty="0" smtClean="0"/>
              <a:t>again</a:t>
            </a:r>
            <a:r>
              <a:rPr lang="en-US" sz="2200" dirty="0"/>
              <a:t>, and on the </a:t>
            </a:r>
            <a:r>
              <a:rPr lang="en-US" sz="2200" dirty="0" smtClean="0"/>
              <a:t>Ani-</a:t>
            </a:r>
            <a:br>
              <a:rPr lang="en-US" sz="2200" dirty="0" smtClean="0"/>
            </a:br>
            <a:r>
              <a:rPr lang="en-US" sz="2200" dirty="0" smtClean="0"/>
              <a:t>mations </a:t>
            </a:r>
            <a:r>
              <a:rPr lang="en-US" sz="2200" dirty="0"/>
              <a:t>tab, open </a:t>
            </a:r>
            <a:r>
              <a:rPr lang="en-US" sz="2200" dirty="0" smtClean="0"/>
              <a:t>the </a:t>
            </a:r>
            <a:br>
              <a:rPr lang="en-US" sz="2200" dirty="0" smtClean="0"/>
            </a:br>
            <a:r>
              <a:rPr lang="en-US" sz="2200" b="1" dirty="0" smtClean="0"/>
              <a:t>Start</a:t>
            </a:r>
            <a:r>
              <a:rPr lang="en-US" sz="2200" dirty="0" smtClean="0"/>
              <a:t> </a:t>
            </a:r>
            <a:r>
              <a:rPr lang="en-US" sz="2200" dirty="0"/>
              <a:t>drop-down </a:t>
            </a:r>
            <a:r>
              <a:rPr lang="en-US" sz="2200" dirty="0" smtClean="0"/>
              <a:t>list </a:t>
            </a:r>
            <a:r>
              <a:rPr lang="en-US" sz="2200" dirty="0"/>
              <a:t>and </a:t>
            </a:r>
            <a:r>
              <a:rPr lang="en-US" sz="2200" dirty="0" smtClean="0"/>
              <a:t/>
            </a:r>
            <a:br>
              <a:rPr lang="en-US" sz="2200" dirty="0" smtClean="0"/>
            </a:br>
            <a:r>
              <a:rPr lang="en-US" sz="2200" dirty="0" smtClean="0"/>
              <a:t>click </a:t>
            </a:r>
            <a:r>
              <a:rPr lang="en-US" sz="2200" b="1" dirty="0"/>
              <a:t>With </a:t>
            </a:r>
            <a:r>
              <a:rPr lang="en-US" sz="2200" b="1" dirty="0" smtClean="0"/>
              <a:t>Previous</a:t>
            </a:r>
            <a:r>
              <a:rPr lang="en-US" sz="2200" dirty="0"/>
              <a:t>. Then </a:t>
            </a:r>
            <a:r>
              <a:rPr lang="en-US" sz="2200" dirty="0" smtClean="0"/>
              <a:t/>
            </a:r>
            <a:br>
              <a:rPr lang="en-US" sz="2200" dirty="0" smtClean="0"/>
            </a:br>
            <a:r>
              <a:rPr lang="en-US" sz="2200" dirty="0" smtClean="0"/>
              <a:t>open the </a:t>
            </a:r>
            <a:r>
              <a:rPr lang="en-US" sz="2200" b="1" dirty="0"/>
              <a:t>Effect Options</a:t>
            </a:r>
            <a:r>
              <a:rPr lang="en-US" sz="2200" dirty="0"/>
              <a:t> </a:t>
            </a:r>
            <a:r>
              <a:rPr lang="en-US" sz="2200" dirty="0" smtClean="0"/>
              <a:t/>
            </a:r>
            <a:br>
              <a:rPr lang="en-US" sz="2200" dirty="0" smtClean="0"/>
            </a:br>
            <a:r>
              <a:rPr lang="en-US" sz="2200" dirty="0" smtClean="0"/>
              <a:t>button's </a:t>
            </a:r>
            <a:r>
              <a:rPr lang="en-US" sz="2200" dirty="0"/>
              <a:t>drop-down </a:t>
            </a:r>
            <a:r>
              <a:rPr lang="en-US" sz="2200" dirty="0" smtClean="0"/>
              <a:t>list </a:t>
            </a:r>
            <a:br>
              <a:rPr lang="en-US" sz="2200" dirty="0" smtClean="0"/>
            </a:br>
            <a:r>
              <a:rPr lang="en-US" sz="2200" dirty="0" smtClean="0"/>
              <a:t>and </a:t>
            </a:r>
            <a:r>
              <a:rPr lang="en-US" sz="2200" dirty="0"/>
              <a:t>click </a:t>
            </a:r>
            <a:r>
              <a:rPr lang="en-US" sz="2200" b="1" dirty="0"/>
              <a:t>By </a:t>
            </a:r>
            <a:r>
              <a:rPr lang="en-US" sz="2200" b="1" dirty="0" smtClean="0"/>
              <a:t>Paragraph</a:t>
            </a:r>
            <a:r>
              <a:rPr lang="en-US" sz="2200" dirty="0"/>
              <a:t>. </a:t>
            </a:r>
            <a:r>
              <a:rPr lang="en-US" sz="2200" dirty="0" smtClean="0"/>
              <a:t/>
            </a:r>
            <a:br>
              <a:rPr lang="en-US" sz="2200" dirty="0" smtClean="0"/>
            </a:br>
            <a:r>
              <a:rPr lang="en-US" sz="2200" dirty="0" smtClean="0"/>
              <a:t>The numbered </a:t>
            </a:r>
            <a:r>
              <a:rPr lang="en-US" sz="2200" dirty="0"/>
              <a:t>icons on </a:t>
            </a:r>
            <a:r>
              <a:rPr lang="en-US" sz="2200" dirty="0" smtClean="0"/>
              <a:t/>
            </a:r>
            <a:br>
              <a:rPr lang="en-US" sz="2200" dirty="0" smtClean="0"/>
            </a:br>
            <a:r>
              <a:rPr lang="en-US" sz="2200" dirty="0" smtClean="0"/>
              <a:t>the </a:t>
            </a:r>
            <a:r>
              <a:rPr lang="en-US" sz="2200" dirty="0"/>
              <a:t>slide should appear </a:t>
            </a:r>
            <a:r>
              <a:rPr lang="en-US" sz="2200" dirty="0" smtClean="0"/>
              <a:t>as shown above.</a:t>
            </a:r>
            <a:endParaRPr lang="en-US" sz="2200" dirty="0"/>
          </a:p>
          <a:p>
            <a:pPr marL="457200" indent="-457200" eaLnBrk="1" hangingPunct="1">
              <a:buFont typeface="+mj-lt"/>
              <a:buAutoNum type="arabicPeriod" startAt="16"/>
              <a:defRPr/>
            </a:pPr>
            <a:r>
              <a:rPr lang="en-US" sz="2200" b="1" dirty="0" smtClean="0"/>
              <a:t> </a:t>
            </a:r>
            <a:r>
              <a:rPr lang="en-US" sz="2200" dirty="0" smtClean="0"/>
              <a:t>Click </a:t>
            </a:r>
            <a:r>
              <a:rPr lang="en-US" sz="2200" dirty="0"/>
              <a:t>the </a:t>
            </a:r>
            <a:r>
              <a:rPr lang="en-US" sz="2200" b="1" dirty="0"/>
              <a:t>Preview</a:t>
            </a:r>
            <a:r>
              <a:rPr lang="en-US" sz="2200" dirty="0"/>
              <a:t> button to check the new settings.</a:t>
            </a:r>
          </a:p>
          <a:p>
            <a:pPr marL="457200" indent="-457200" eaLnBrk="1" hangingPunct="1">
              <a:buFont typeface="+mj-lt"/>
              <a:buAutoNum type="arabicPeriod" startAt="16"/>
              <a:defRPr/>
            </a:pPr>
            <a:r>
              <a:rPr lang="en-US" sz="2200" b="1" dirty="0" smtClean="0"/>
              <a:t> SAVE</a:t>
            </a:r>
            <a:r>
              <a:rPr lang="en-US" sz="2200" dirty="0" smtClean="0"/>
              <a:t> </a:t>
            </a:r>
            <a:r>
              <a:rPr lang="en-US" sz="2200" dirty="0"/>
              <a:t>the presentation.</a:t>
            </a:r>
          </a:p>
          <a:p>
            <a:pPr eaLnBrk="1" hangingPunct="1">
              <a:defRPr/>
            </a:pPr>
            <a:r>
              <a:rPr lang="en-US" sz="2200" b="1" dirty="0"/>
              <a:t>LEAVE</a:t>
            </a:r>
            <a:r>
              <a:rPr lang="en-US" sz="2200" dirty="0"/>
              <a:t> the presentation open to use in the next exercise.</a:t>
            </a:r>
          </a:p>
          <a:p>
            <a:pPr eaLnBrk="1" hangingPunct="1">
              <a:defRPr/>
            </a:pPr>
            <a:endParaRPr lang="en-US" sz="2200" dirty="0"/>
          </a:p>
        </p:txBody>
      </p:sp>
      <p:pic>
        <p:nvPicPr>
          <p:cNvPr id="34820" name="Picture 1" descr="09.13.png"/>
          <p:cNvPicPr>
            <a:picLocks noChangeAspect="1"/>
          </p:cNvPicPr>
          <p:nvPr/>
        </p:nvPicPr>
        <p:blipFill>
          <a:blip r:embed="rId3" cstate="print"/>
          <a:srcRect/>
          <a:stretch>
            <a:fillRect/>
          </a:stretch>
        </p:blipFill>
        <p:spPr bwMode="auto">
          <a:xfrm>
            <a:off x="4237038" y="1628775"/>
            <a:ext cx="4022725" cy="30353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Using the Animation Pane</a:t>
            </a:r>
          </a:p>
        </p:txBody>
      </p:sp>
      <p:sp>
        <p:nvSpPr>
          <p:cNvPr id="35843"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When a slide has multiple animations on it, you might find the Animation pane helpful in viewing and organizing them. </a:t>
            </a:r>
          </a:p>
          <a:p>
            <a:pPr eaLnBrk="1" hangingPunct="1"/>
            <a:r>
              <a:rPr lang="en-US" sz="2400" smtClean="0">
                <a:ea typeface="ＭＳ Ｐゴシック" pitchFamily="34" charset="-128"/>
              </a:rPr>
              <a:t>The Animation Pane lists each of the animations associated with the active slide’s content, and enables you to fine-tune them. </a:t>
            </a:r>
          </a:p>
          <a:p>
            <a:pPr eaLnBrk="1" hangingPunct="1"/>
            <a:r>
              <a:rPr lang="en-US" sz="2400" smtClean="0">
                <a:ea typeface="ＭＳ Ｐゴシック" pitchFamily="34" charset="-128"/>
              </a:rPr>
              <a:t>From the Animation pane you can reorder animations, adjust their settings, and see how they overlap and interact with one another. </a:t>
            </a:r>
          </a:p>
          <a:p>
            <a:pPr eaLnBrk="1" hangingPunct="1"/>
            <a:r>
              <a:rPr lang="en-US" sz="2400" smtClean="0">
                <a:ea typeface="ＭＳ Ｐゴシック" pitchFamily="34" charset="-128"/>
              </a:rPr>
              <a:t>Within the Animation Pane, an animated object that consists of multiple paragraphs appears by default as a single item, so you can apply the same settings to all paragraphs.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Using the Animation Pane</a:t>
            </a:r>
            <a:endParaRPr lang="en-US" dirty="0" smtClean="0">
              <a:ea typeface="+mj-ea"/>
              <a:cs typeface="+mj-cs"/>
            </a:endParaRPr>
          </a:p>
        </p:txBody>
      </p:sp>
      <p:sp>
        <p:nvSpPr>
          <p:cNvPr id="36867"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You can optionally expand that entry to a list of each individual paragraph, so you can animate them separately if you prefer. </a:t>
            </a:r>
          </a:p>
          <a:p>
            <a:pPr eaLnBrk="1" hangingPunct="1"/>
            <a:r>
              <a:rPr lang="en-US" sz="2400" smtClean="0">
                <a:ea typeface="ＭＳ Ｐゴシック" pitchFamily="34" charset="-128"/>
              </a:rPr>
              <a:t>In the following exercise, you use the animation pane to fine-tune the animation effects on a slide.</a:t>
            </a:r>
          </a:p>
          <a:p>
            <a:pPr eaLnBrk="1" hangingPunct="1"/>
            <a:r>
              <a:rPr lang="en-US" sz="2400" smtClean="0">
                <a:ea typeface="ＭＳ Ｐゴシック" pitchFamily="34" charset="-128"/>
              </a:rPr>
              <a:t>In addition to using the controls on the Animations tab on the Ribbon, you can display a dialog box for each animation by opening the animation’s menu and choosing Effect Options. </a:t>
            </a:r>
          </a:p>
          <a:p>
            <a:pPr eaLnBrk="1" hangingPunct="1"/>
            <a:r>
              <a:rPr lang="en-US" sz="2400" smtClean="0">
                <a:ea typeface="ＭＳ Ｐゴシック" pitchFamily="34" charset="-128"/>
              </a:rPr>
              <a:t>Within this dialog box are settings that, among other things, let you associate a sound with an animation and let you reverse the order in which a list appears.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Use the Animation Pane </a:t>
            </a:r>
          </a:p>
        </p:txBody>
      </p:sp>
      <p:sp>
        <p:nvSpPr>
          <p:cNvPr id="21506" name="Rectangle 3"/>
          <p:cNvSpPr>
            <a:spLocks noGrp="1" noChangeArrowheads="1"/>
          </p:cNvSpPr>
          <p:nvPr>
            <p:ph type="body" idx="1"/>
          </p:nvPr>
        </p:nvSpPr>
        <p:spPr>
          <a:xfrm>
            <a:off x="457200" y="1600200"/>
            <a:ext cx="8229600" cy="4876800"/>
          </a:xfrm>
        </p:spPr>
        <p:txBody>
          <a:bodyPr/>
          <a:lstStyle/>
          <a:p>
            <a:pPr eaLnBrk="1" hangingPunct="1">
              <a:defRPr/>
            </a:pPr>
            <a:r>
              <a:rPr lang="en-US" sz="2400" b="1" dirty="0" smtClean="0"/>
              <a:t>USE</a:t>
            </a:r>
            <a:r>
              <a:rPr lang="en-US" sz="2400" dirty="0" smtClean="0"/>
              <a:t> </a:t>
            </a:r>
            <a:r>
              <a:rPr lang="en-US" sz="2400" dirty="0"/>
              <a:t>the </a:t>
            </a:r>
            <a:r>
              <a:rPr lang="en-US" sz="2400" b="1" i="1" dirty="0"/>
              <a:t>Lobby Final</a:t>
            </a:r>
            <a:r>
              <a:rPr lang="en-US" sz="2400" dirty="0"/>
              <a:t> presentation </a:t>
            </a:r>
            <a:r>
              <a:rPr lang="en-US" sz="2400" dirty="0" smtClean="0"/>
              <a:t/>
            </a:r>
            <a:br>
              <a:rPr lang="en-US" sz="2400" dirty="0" smtClean="0"/>
            </a:br>
            <a:r>
              <a:rPr lang="en-US" sz="2400" dirty="0" smtClean="0"/>
              <a:t>that </a:t>
            </a:r>
            <a:r>
              <a:rPr lang="en-US" sz="2400" dirty="0"/>
              <a:t>is still open from the previous </a:t>
            </a:r>
            <a:r>
              <a:rPr lang="en-US" sz="2400" dirty="0" smtClean="0"/>
              <a:t/>
            </a:r>
            <a:br>
              <a:rPr lang="en-US" sz="2400" dirty="0" smtClean="0"/>
            </a:br>
            <a:r>
              <a:rPr lang="en-US" sz="2400" dirty="0" smtClean="0"/>
              <a:t>exercise</a:t>
            </a:r>
            <a:r>
              <a:rPr lang="en-US" sz="2400" dirty="0"/>
              <a:t>.</a:t>
            </a:r>
          </a:p>
          <a:p>
            <a:pPr marL="457200" indent="-457200" eaLnBrk="1" hangingPunct="1">
              <a:buFont typeface="+mj-lt"/>
              <a:buAutoNum type="arabicPeriod"/>
              <a:defRPr/>
            </a:pPr>
            <a:r>
              <a:rPr lang="en-US" sz="2400" dirty="0" smtClean="0"/>
              <a:t>On </a:t>
            </a:r>
            <a:r>
              <a:rPr lang="en-US" sz="2400" dirty="0"/>
              <a:t>the Animations tab, click </a:t>
            </a:r>
            <a:r>
              <a:rPr lang="en-US" sz="2400" dirty="0" smtClean="0"/>
              <a:t/>
            </a:r>
            <a:br>
              <a:rPr lang="en-US" sz="2400" dirty="0" smtClean="0"/>
            </a:br>
            <a:r>
              <a:rPr lang="en-US" sz="2400" b="1" dirty="0" smtClean="0"/>
              <a:t>Animation </a:t>
            </a:r>
            <a:r>
              <a:rPr lang="en-US" sz="2400" b="1" dirty="0"/>
              <a:t>Pane</a:t>
            </a:r>
            <a:r>
              <a:rPr lang="en-US" sz="2400" dirty="0"/>
              <a:t>. The Animation </a:t>
            </a:r>
            <a:r>
              <a:rPr lang="en-US" sz="2400" dirty="0" smtClean="0"/>
              <a:t/>
            </a:r>
            <a:br>
              <a:rPr lang="en-US" sz="2400" dirty="0" smtClean="0"/>
            </a:br>
            <a:r>
              <a:rPr lang="en-US" sz="2400" dirty="0" smtClean="0"/>
              <a:t>Pane </a:t>
            </a:r>
            <a:r>
              <a:rPr lang="en-US" sz="2400" dirty="0"/>
              <a:t>appears at the right. It lists </a:t>
            </a:r>
            <a:r>
              <a:rPr lang="en-US" sz="2400" dirty="0" smtClean="0"/>
              <a:t/>
            </a:r>
            <a:br>
              <a:rPr lang="en-US" sz="2400" dirty="0" smtClean="0"/>
            </a:br>
            <a:r>
              <a:rPr lang="en-US" sz="2400" dirty="0" smtClean="0"/>
              <a:t>three </a:t>
            </a:r>
            <a:r>
              <a:rPr lang="en-US" sz="2400" dirty="0"/>
              <a:t>animation items, as shown </a:t>
            </a:r>
            <a:r>
              <a:rPr lang="en-US" sz="2400" dirty="0" smtClean="0"/>
              <a:t/>
            </a:r>
            <a:br>
              <a:rPr lang="en-US" sz="2400" dirty="0" smtClean="0"/>
            </a:br>
            <a:r>
              <a:rPr lang="en-US" sz="2400" dirty="0" smtClean="0"/>
              <a:t>at right.</a:t>
            </a:r>
            <a:endParaRPr lang="en-US" sz="2400" dirty="0"/>
          </a:p>
        </p:txBody>
      </p:sp>
      <p:pic>
        <p:nvPicPr>
          <p:cNvPr id="37892" name="Picture 1" descr="09.14.png"/>
          <p:cNvPicPr>
            <a:picLocks noChangeAspect="1"/>
          </p:cNvPicPr>
          <p:nvPr/>
        </p:nvPicPr>
        <p:blipFill>
          <a:blip r:embed="rId3" cstate="print"/>
          <a:srcRect/>
          <a:stretch>
            <a:fillRect/>
          </a:stretch>
        </p:blipFill>
        <p:spPr bwMode="auto">
          <a:xfrm>
            <a:off x="5708650" y="1628775"/>
            <a:ext cx="2382838" cy="4792663"/>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Use the Animation Pane </a:t>
            </a:r>
            <a:endParaRPr lang="en-US" dirty="0" smtClean="0">
              <a:ea typeface="+mj-ea"/>
              <a:cs typeface="+mj-cs"/>
            </a:endParaRPr>
          </a:p>
        </p:txBody>
      </p:sp>
      <p:sp>
        <p:nvSpPr>
          <p:cNvPr id="38915" name="Rectangle 3"/>
          <p:cNvSpPr>
            <a:spLocks noGrp="1" noChangeArrowheads="1"/>
          </p:cNvSpPr>
          <p:nvPr>
            <p:ph type="body" idx="1"/>
          </p:nvPr>
        </p:nvSpPr>
        <p:spPr>
          <a:xfrm>
            <a:off x="457200" y="1484313"/>
            <a:ext cx="8229600" cy="4876800"/>
          </a:xfrm>
        </p:spPr>
        <p:txBody>
          <a:bodyPr/>
          <a:lstStyle/>
          <a:p>
            <a:pPr marL="457200" indent="-457200" eaLnBrk="1" hangingPunct="1">
              <a:spcBef>
                <a:spcPts val="300"/>
              </a:spcBef>
              <a:buFont typeface="Franklin Gothic Medium" pitchFamily="34" charset="0"/>
              <a:buAutoNum type="arabicPeriod" startAt="2"/>
            </a:pPr>
            <a:r>
              <a:rPr lang="en-US" sz="2400" smtClean="0">
                <a:ea typeface="ＭＳ Ｐゴシック" pitchFamily="34" charset="-128"/>
              </a:rPr>
              <a:t>Click the gray bar that </a:t>
            </a:r>
            <a:br>
              <a:rPr lang="en-US" sz="2400" smtClean="0">
                <a:ea typeface="ＭＳ Ｐゴシック" pitchFamily="34" charset="-128"/>
              </a:rPr>
            </a:br>
            <a:r>
              <a:rPr lang="en-US" sz="2400" smtClean="0">
                <a:ea typeface="ＭＳ Ｐゴシック" pitchFamily="34" charset="-128"/>
              </a:rPr>
              <a:t>separates the second </a:t>
            </a:r>
            <a:br>
              <a:rPr lang="en-US" sz="2400" smtClean="0">
                <a:ea typeface="ＭＳ Ｐゴシック" pitchFamily="34" charset="-128"/>
              </a:rPr>
            </a:br>
            <a:r>
              <a:rPr lang="en-US" sz="2400" smtClean="0">
                <a:ea typeface="ＭＳ Ｐゴシック" pitchFamily="34" charset="-128"/>
              </a:rPr>
              <a:t>and third animations. </a:t>
            </a:r>
            <a:br>
              <a:rPr lang="en-US" sz="2400" smtClean="0">
                <a:ea typeface="ＭＳ Ｐゴシック" pitchFamily="34" charset="-128"/>
              </a:rPr>
            </a:br>
            <a:r>
              <a:rPr lang="en-US" sz="2400" smtClean="0">
                <a:ea typeface="ＭＳ Ｐゴシック" pitchFamily="34" charset="-128"/>
              </a:rPr>
              <a:t>The list expands to show </a:t>
            </a:r>
            <a:br>
              <a:rPr lang="en-US" sz="2400" smtClean="0">
                <a:ea typeface="ＭＳ Ｐゴシック" pitchFamily="34" charset="-128"/>
              </a:rPr>
            </a:br>
            <a:r>
              <a:rPr lang="en-US" sz="2400" smtClean="0">
                <a:ea typeface="ＭＳ Ｐゴシック" pitchFamily="34" charset="-128"/>
              </a:rPr>
              <a:t>each bulleted list item </a:t>
            </a:r>
            <a:br>
              <a:rPr lang="en-US" sz="2400" smtClean="0">
                <a:ea typeface="ＭＳ Ｐゴシック" pitchFamily="34" charset="-128"/>
              </a:rPr>
            </a:br>
            <a:r>
              <a:rPr lang="en-US" sz="2400" smtClean="0">
                <a:ea typeface="ＭＳ Ｐゴシック" pitchFamily="34" charset="-128"/>
              </a:rPr>
              <a:t>as a separate animation </a:t>
            </a:r>
            <a:br>
              <a:rPr lang="en-US" sz="2400" smtClean="0">
                <a:ea typeface="ＭＳ Ｐゴシック" pitchFamily="34" charset="-128"/>
              </a:rPr>
            </a:br>
            <a:r>
              <a:rPr lang="en-US" sz="2400" smtClean="0">
                <a:ea typeface="ＭＳ Ｐゴシック" pitchFamily="34" charset="-128"/>
              </a:rPr>
              <a:t>event. See right.</a:t>
            </a:r>
          </a:p>
          <a:p>
            <a:pPr marL="457200" indent="-457200" eaLnBrk="1" hangingPunct="1">
              <a:spcBef>
                <a:spcPts val="300"/>
              </a:spcBef>
              <a:buFont typeface="Franklin Gothic Medium" pitchFamily="34" charset="0"/>
              <a:buAutoNum type="arabicPeriod" startAt="2"/>
            </a:pPr>
            <a:r>
              <a:rPr lang="en-US" sz="2400" smtClean="0">
                <a:ea typeface="ＭＳ Ｐゴシック" pitchFamily="34" charset="-128"/>
              </a:rPr>
              <a:t>Click the gray bar again to collapse the animations for the bulleted list again.</a:t>
            </a:r>
          </a:p>
          <a:p>
            <a:pPr marL="457200" indent="-457200" eaLnBrk="1" hangingPunct="1">
              <a:spcBef>
                <a:spcPts val="300"/>
              </a:spcBef>
              <a:buFont typeface="Franklin Gothic Medium" pitchFamily="34" charset="0"/>
              <a:buAutoNum type="arabicPeriod" startAt="2"/>
            </a:pPr>
            <a:r>
              <a:rPr lang="en-US" sz="2400" smtClean="0">
                <a:ea typeface="ＭＳ Ｐゴシック" pitchFamily="34" charset="-128"/>
              </a:rPr>
              <a:t>In the Animation Pane, click the </a:t>
            </a:r>
            <a:r>
              <a:rPr lang="en-US" sz="2400" b="1" smtClean="0">
                <a:ea typeface="ＭＳ Ｐゴシック" pitchFamily="34" charset="-128"/>
              </a:rPr>
              <a:t>Content Placeholder</a:t>
            </a:r>
            <a:r>
              <a:rPr lang="en-US" sz="2400" smtClean="0">
                <a:ea typeface="ＭＳ Ｐゴシック" pitchFamily="34" charset="-128"/>
              </a:rPr>
              <a:t> animation, and then click the </a:t>
            </a:r>
            <a:r>
              <a:rPr lang="en-US" sz="2400" b="1" smtClean="0">
                <a:ea typeface="ＭＳ Ｐゴシック" pitchFamily="34" charset="-128"/>
              </a:rPr>
              <a:t>down arrow</a:t>
            </a:r>
            <a:r>
              <a:rPr lang="en-US" sz="2400" smtClean="0">
                <a:ea typeface="ＭＳ Ｐゴシック" pitchFamily="34" charset="-128"/>
              </a:rPr>
              <a:t> to its right to open its menu. On the menu, click </a:t>
            </a:r>
            <a:r>
              <a:rPr lang="en-US" sz="2400" b="1" smtClean="0">
                <a:ea typeface="ＭＳ Ｐゴシック" pitchFamily="34" charset="-128"/>
              </a:rPr>
              <a:t>Effect Options</a:t>
            </a:r>
            <a:r>
              <a:rPr lang="en-US" sz="2400" smtClean="0">
                <a:ea typeface="ＭＳ Ｐゴシック" pitchFamily="34" charset="-128"/>
              </a:rPr>
              <a:t>. The Fade dialog box opens.</a:t>
            </a:r>
          </a:p>
        </p:txBody>
      </p:sp>
      <p:pic>
        <p:nvPicPr>
          <p:cNvPr id="38916" name="Picture 1" descr="09.15.png"/>
          <p:cNvPicPr>
            <a:picLocks noChangeAspect="1"/>
          </p:cNvPicPr>
          <p:nvPr/>
        </p:nvPicPr>
        <p:blipFill>
          <a:blip r:embed="rId3" cstate="print"/>
          <a:srcRect/>
          <a:stretch>
            <a:fillRect/>
          </a:stretch>
        </p:blipFill>
        <p:spPr bwMode="auto">
          <a:xfrm>
            <a:off x="4427538" y="1524000"/>
            <a:ext cx="3916362" cy="262572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Use the Animation Pane </a:t>
            </a:r>
            <a:endParaRPr lang="en-US" dirty="0" smtClean="0">
              <a:ea typeface="+mj-ea"/>
              <a:cs typeface="+mj-cs"/>
            </a:endParaRPr>
          </a:p>
        </p:txBody>
      </p:sp>
      <p:sp>
        <p:nvSpPr>
          <p:cNvPr id="39939"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5"/>
            </a:pPr>
            <a:r>
              <a:rPr lang="en-US" sz="2400" smtClean="0">
                <a:ea typeface="ＭＳ Ｐゴシック" pitchFamily="34" charset="-128"/>
              </a:rPr>
              <a:t>Click the </a:t>
            </a:r>
            <a:r>
              <a:rPr lang="en-US" sz="2400" b="1" smtClean="0">
                <a:ea typeface="ＭＳ Ｐゴシック" pitchFamily="34" charset="-128"/>
              </a:rPr>
              <a:t>Text Animation</a:t>
            </a:r>
            <a:r>
              <a:rPr lang="en-US" sz="2400" smtClean="0">
                <a:ea typeface="ＭＳ Ｐゴシック" pitchFamily="34" charset="-128"/>
              </a:rPr>
              <a:t> tab.</a:t>
            </a:r>
          </a:p>
          <a:p>
            <a:pPr marL="457200" indent="-457200" eaLnBrk="1" hangingPunct="1">
              <a:buFont typeface="Franklin Gothic Medium" pitchFamily="34" charset="0"/>
              <a:buAutoNum type="arabicPeriod" startAt="5"/>
            </a:pPr>
            <a:r>
              <a:rPr lang="en-US" sz="2400" smtClean="0">
                <a:ea typeface="ＭＳ Ｐゴシック" pitchFamily="34" charset="-128"/>
              </a:rPr>
              <a:t>Click the </a:t>
            </a:r>
            <a:r>
              <a:rPr lang="en-US" sz="2400" b="1" smtClean="0">
                <a:ea typeface="ＭＳ Ｐゴシック" pitchFamily="34" charset="-128"/>
              </a:rPr>
              <a:t>In Reverse Order</a:t>
            </a:r>
            <a:r>
              <a:rPr lang="en-US" sz="2400" smtClean="0">
                <a:ea typeface="ＭＳ Ｐゴシック" pitchFamily="34" charset="-128"/>
              </a:rPr>
              <a:t> </a:t>
            </a:r>
            <a:br>
              <a:rPr lang="en-US" sz="2400" smtClean="0">
                <a:ea typeface="ＭＳ Ｐゴシック" pitchFamily="34" charset="-128"/>
              </a:rPr>
            </a:br>
            <a:r>
              <a:rPr lang="en-US" sz="2400" smtClean="0">
                <a:ea typeface="ＭＳ Ｐゴシック" pitchFamily="34" charset="-128"/>
              </a:rPr>
              <a:t>check box.</a:t>
            </a:r>
          </a:p>
          <a:p>
            <a:pPr marL="457200" indent="-457200" eaLnBrk="1" hangingPunct="1">
              <a:buFont typeface="Franklin Gothic Medium" pitchFamily="34" charset="0"/>
              <a:buAutoNum type="arabicPeriod" startAt="5"/>
            </a:pPr>
            <a:r>
              <a:rPr lang="en-US" sz="2400" smtClean="0">
                <a:ea typeface="ＭＳ Ｐゴシック" pitchFamily="34" charset="-128"/>
              </a:rPr>
              <a:t>Mark the </a:t>
            </a:r>
            <a:r>
              <a:rPr lang="en-US" sz="2400" b="1" smtClean="0">
                <a:ea typeface="ＭＳ Ｐゴシック" pitchFamily="34" charset="-128"/>
              </a:rPr>
              <a:t>Automatically after</a:t>
            </a:r>
            <a:r>
              <a:rPr lang="en-US" sz="2400" smtClean="0">
                <a:ea typeface="ＭＳ Ｐゴシック" pitchFamily="34" charset="-128"/>
              </a:rPr>
              <a:t> </a:t>
            </a:r>
            <a:br>
              <a:rPr lang="en-US" sz="2400" smtClean="0">
                <a:ea typeface="ＭＳ Ｐゴシック" pitchFamily="34" charset="-128"/>
              </a:rPr>
            </a:br>
            <a:r>
              <a:rPr lang="en-US" sz="2400" smtClean="0">
                <a:ea typeface="ＭＳ Ｐゴシック" pitchFamily="34" charset="-128"/>
              </a:rPr>
              <a:t>check box, and click the </a:t>
            </a:r>
            <a:r>
              <a:rPr lang="en-US" sz="2400" b="1" smtClean="0">
                <a:ea typeface="ＭＳ Ｐゴシック" pitchFamily="34" charset="-128"/>
              </a:rPr>
              <a:t>up </a:t>
            </a:r>
            <a:br>
              <a:rPr lang="en-US" sz="2400" b="1" smtClean="0">
                <a:ea typeface="ＭＳ Ｐゴシック" pitchFamily="34" charset="-128"/>
              </a:rPr>
            </a:br>
            <a:r>
              <a:rPr lang="en-US" sz="2400" b="1" smtClean="0">
                <a:ea typeface="ＭＳ Ｐゴシック" pitchFamily="34" charset="-128"/>
              </a:rPr>
              <a:t>increment arrow</a:t>
            </a:r>
            <a:r>
              <a:rPr lang="en-US" sz="2400" smtClean="0">
                <a:ea typeface="ＭＳ Ｐゴシック" pitchFamily="34" charset="-128"/>
              </a:rPr>
              <a:t> to set the </a:t>
            </a:r>
            <a:br>
              <a:rPr lang="en-US" sz="2400" smtClean="0">
                <a:ea typeface="ＭＳ Ｐゴシック" pitchFamily="34" charset="-128"/>
              </a:rPr>
            </a:br>
            <a:r>
              <a:rPr lang="en-US" sz="2400" smtClean="0">
                <a:ea typeface="ＭＳ Ｐゴシック" pitchFamily="34" charset="-128"/>
              </a:rPr>
              <a:t>number of seconds to 3. </a:t>
            </a:r>
            <a:br>
              <a:rPr lang="en-US" sz="2400" smtClean="0">
                <a:ea typeface="ＭＳ Ｐゴシック" pitchFamily="34" charset="-128"/>
              </a:rPr>
            </a:br>
            <a:r>
              <a:rPr lang="en-US" sz="2400" smtClean="0">
                <a:ea typeface="ＭＳ Ｐゴシック" pitchFamily="34" charset="-128"/>
              </a:rPr>
              <a:t>The figure above shows the dialog box settings.</a:t>
            </a:r>
          </a:p>
          <a:p>
            <a:pPr marL="457200" indent="-457200" eaLnBrk="1" hangingPunct="1">
              <a:buFont typeface="Franklin Gothic Medium" pitchFamily="34" charset="0"/>
              <a:buAutoNum type="arabicPeriod" startAt="5"/>
            </a:pPr>
            <a:r>
              <a:rPr lang="en-US" sz="2400" smtClean="0">
                <a:ea typeface="ＭＳ Ｐゴシック" pitchFamily="34" charset="-128"/>
              </a:rPr>
              <a:t>Click </a:t>
            </a:r>
            <a:r>
              <a:rPr lang="en-US" sz="2400" b="1" smtClean="0">
                <a:ea typeface="ＭＳ Ｐゴシック" pitchFamily="34" charset="-128"/>
              </a:rPr>
              <a:t>OK</a:t>
            </a:r>
            <a:r>
              <a:rPr lang="en-US" sz="2400" smtClean="0">
                <a:ea typeface="ＭＳ Ｐゴシック" pitchFamily="34" charset="-128"/>
              </a:rPr>
              <a:t>. Notice that the Start setting on the Animations tab has changed to After Previous.</a:t>
            </a:r>
          </a:p>
          <a:p>
            <a:pPr marL="457200" indent="-457200" eaLnBrk="1" hangingPunct="1">
              <a:buFont typeface="Franklin Gothic Medium" pitchFamily="34" charset="0"/>
              <a:buAutoNum type="arabicPeriod" startAt="5"/>
            </a:pPr>
            <a:r>
              <a:rPr lang="en-US" sz="2400" smtClean="0">
                <a:ea typeface="ＭＳ Ｐゴシック" pitchFamily="34" charset="-128"/>
              </a:rPr>
              <a:t>Click </a:t>
            </a:r>
            <a:r>
              <a:rPr lang="en-US" sz="2400" b="1" smtClean="0">
                <a:ea typeface="ＭＳ Ｐゴシック" pitchFamily="34" charset="-128"/>
              </a:rPr>
              <a:t>Preview</a:t>
            </a:r>
            <a:r>
              <a:rPr lang="en-US" sz="2400" smtClean="0">
                <a:ea typeface="ＭＳ Ｐゴシック" pitchFamily="34" charset="-128"/>
              </a:rPr>
              <a:t> to watch the animation for this slide.</a:t>
            </a:r>
          </a:p>
        </p:txBody>
      </p:sp>
      <p:pic>
        <p:nvPicPr>
          <p:cNvPr id="39940" name="Picture 1" descr="09.16.png"/>
          <p:cNvPicPr>
            <a:picLocks noChangeAspect="1"/>
          </p:cNvPicPr>
          <p:nvPr/>
        </p:nvPicPr>
        <p:blipFill>
          <a:blip r:embed="rId3" cstate="print"/>
          <a:srcRect/>
          <a:stretch>
            <a:fillRect/>
          </a:stretch>
        </p:blipFill>
        <p:spPr bwMode="auto">
          <a:xfrm>
            <a:off x="5219700" y="1628775"/>
            <a:ext cx="3067050" cy="2719388"/>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Use the Animation Pane </a:t>
            </a:r>
            <a:endParaRPr lang="en-US" dirty="0" smtClean="0">
              <a:ea typeface="+mj-ea"/>
              <a:cs typeface="+mj-cs"/>
            </a:endParaRPr>
          </a:p>
        </p:txBody>
      </p:sp>
      <p:sp>
        <p:nvSpPr>
          <p:cNvPr id="40963"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10"/>
            </a:pPr>
            <a:r>
              <a:rPr lang="en-US" sz="2400" b="1" smtClean="0">
                <a:ea typeface="ＭＳ Ｐゴシック" pitchFamily="34" charset="-128"/>
              </a:rPr>
              <a:t> </a:t>
            </a:r>
            <a:r>
              <a:rPr lang="en-US" sz="2400" smtClean="0">
                <a:ea typeface="ＭＳ Ｐゴシック" pitchFamily="34" charset="-128"/>
              </a:rPr>
              <a:t>Go to slide 8, and select the </a:t>
            </a:r>
            <a:r>
              <a:rPr lang="en-US" sz="2400" b="1" smtClean="0">
                <a:ea typeface="ＭＳ Ｐゴシック" pitchFamily="34" charset="-128"/>
              </a:rPr>
              <a:t>title placeholder</a:t>
            </a:r>
            <a:r>
              <a:rPr lang="en-US" sz="2400" smtClean="0">
                <a:ea typeface="ＭＳ Ｐゴシック" pitchFamily="34" charset="-128"/>
              </a:rPr>
              <a:t>. Then hold down </a:t>
            </a:r>
            <a:r>
              <a:rPr lang="en-US" sz="2400" b="1" smtClean="0">
                <a:ea typeface="ＭＳ Ｐゴシック" pitchFamily="34" charset="-128"/>
              </a:rPr>
              <a:t>Shift</a:t>
            </a:r>
            <a:r>
              <a:rPr lang="en-US" sz="2400" smtClean="0">
                <a:ea typeface="ＭＳ Ｐゴシック" pitchFamily="34" charset="-128"/>
              </a:rPr>
              <a:t> and click </a:t>
            </a:r>
            <a:r>
              <a:rPr lang="en-US" sz="2400" b="1" smtClean="0">
                <a:ea typeface="ＭＳ Ｐゴシック" pitchFamily="34" charset="-128"/>
              </a:rPr>
              <a:t>the bulleted list’s text box</a:t>
            </a:r>
            <a:r>
              <a:rPr lang="en-US" sz="2400" smtClean="0">
                <a:ea typeface="ＭＳ Ｐゴシック" pitchFamily="34" charset="-128"/>
              </a:rPr>
              <a:t> and the additional </a:t>
            </a:r>
            <a:r>
              <a:rPr lang="en-US" sz="2400" b="1" smtClean="0">
                <a:ea typeface="ＭＳ Ｐゴシック" pitchFamily="34" charset="-128"/>
              </a:rPr>
              <a:t>text box below it</a:t>
            </a:r>
            <a:r>
              <a:rPr lang="en-US" sz="2400" smtClean="0">
                <a:ea typeface="ＭＳ Ｐゴシック" pitchFamily="34" charset="-128"/>
              </a:rPr>
              <a:t>, so all three objects are selected.</a:t>
            </a:r>
          </a:p>
          <a:p>
            <a:pPr marL="457200" indent="-457200" eaLnBrk="1" hangingPunct="1">
              <a:buFont typeface="Franklin Gothic Medium" pitchFamily="34" charset="0"/>
              <a:buAutoNum type="arabicPeriod" startAt="10"/>
            </a:pPr>
            <a:r>
              <a:rPr lang="en-US" sz="2400" b="1" smtClean="0">
                <a:ea typeface="ＭＳ Ｐゴシック" pitchFamily="34" charset="-128"/>
              </a:rPr>
              <a:t> </a:t>
            </a:r>
            <a:r>
              <a:rPr lang="en-US" sz="2400" smtClean="0">
                <a:ea typeface="ＭＳ Ｐゴシック" pitchFamily="34" charset="-128"/>
              </a:rPr>
              <a:t>On the Animations tab, click </a:t>
            </a:r>
            <a:r>
              <a:rPr lang="en-US" sz="2400" b="1" smtClean="0">
                <a:ea typeface="ＭＳ Ｐゴシック" pitchFamily="34" charset="-128"/>
              </a:rPr>
              <a:t>Add Animation</a:t>
            </a:r>
            <a:r>
              <a:rPr lang="en-US" sz="2400" smtClean="0">
                <a:ea typeface="ＭＳ Ｐゴシック" pitchFamily="34" charset="-128"/>
              </a:rPr>
              <a:t>, and then in the Entrance section of the presets menu, click </a:t>
            </a:r>
            <a:r>
              <a:rPr lang="en-US" sz="2400" b="1" smtClean="0">
                <a:ea typeface="ＭＳ Ｐゴシック" pitchFamily="34" charset="-128"/>
              </a:rPr>
              <a:t>Float In</a:t>
            </a:r>
            <a:r>
              <a:rPr lang="en-US" sz="2400" smtClean="0">
                <a:ea typeface="ＭＳ Ｐゴシック" pitchFamily="34" charset="-128"/>
              </a:rPr>
              <a:t>. The same animation effect is applied to all three objects.</a:t>
            </a:r>
          </a:p>
          <a:p>
            <a:pPr marL="457200" indent="-457200" eaLnBrk="1" hangingPunct="1">
              <a:buFont typeface="Franklin Gothic Medium" pitchFamily="34" charset="0"/>
              <a:buAutoNum type="arabicPeriod" startAt="10"/>
            </a:pPr>
            <a:r>
              <a:rPr lang="en-US" sz="2400" b="1" smtClean="0">
                <a:ea typeface="ＭＳ Ｐゴシック" pitchFamily="34" charset="-128"/>
              </a:rPr>
              <a:t> </a:t>
            </a:r>
            <a:r>
              <a:rPr lang="en-US" sz="2400" smtClean="0">
                <a:ea typeface="ＭＳ Ｐゴシック" pitchFamily="34" charset="-128"/>
              </a:rPr>
              <a:t>Re-select the three objects if needed and then on the Animations tab, open the </a:t>
            </a:r>
            <a:r>
              <a:rPr lang="en-US" sz="2400" b="1" smtClean="0">
                <a:ea typeface="ＭＳ Ｐゴシック" pitchFamily="34" charset="-128"/>
              </a:rPr>
              <a:t>Start</a:t>
            </a:r>
            <a:r>
              <a:rPr lang="en-US" sz="2400" smtClean="0">
                <a:ea typeface="ＭＳ Ｐゴシック" pitchFamily="34" charset="-128"/>
              </a:rPr>
              <a:t> drop-down list and click </a:t>
            </a:r>
            <a:r>
              <a:rPr lang="en-US" sz="2400" b="1" smtClean="0">
                <a:ea typeface="ＭＳ Ｐゴシック" pitchFamily="34" charset="-128"/>
              </a:rPr>
              <a:t>With Previous</a:t>
            </a:r>
            <a:r>
              <a:rPr lang="en-US" sz="2400" smtClean="0">
                <a:ea typeface="ＭＳ Ｐゴシック" pitchFamily="34" charset="-128"/>
              </a:rPr>
              <a:t>.</a:t>
            </a:r>
          </a:p>
          <a:p>
            <a:pPr marL="457200" indent="-457200" eaLnBrk="1" hangingPunct="1">
              <a:buFont typeface="Franklin Gothic Medium" pitchFamily="34" charset="0"/>
              <a:buAutoNum type="arabicPeriod" startAt="10"/>
            </a:pPr>
            <a:r>
              <a:rPr lang="en-US" sz="2400" b="1" smtClean="0">
                <a:ea typeface="ＭＳ Ｐゴシック" pitchFamily="34" charset="-128"/>
              </a:rPr>
              <a:t> </a:t>
            </a:r>
            <a:r>
              <a:rPr lang="en-US" sz="2400" smtClean="0">
                <a:ea typeface="ＭＳ Ｐゴシック" pitchFamily="34" charset="-128"/>
              </a:rPr>
              <a:t>In the </a:t>
            </a:r>
            <a:r>
              <a:rPr lang="en-US" sz="2400" b="1" smtClean="0">
                <a:ea typeface="ＭＳ Ｐゴシック" pitchFamily="34" charset="-128"/>
              </a:rPr>
              <a:t>Animation Pane</a:t>
            </a:r>
            <a:r>
              <a:rPr lang="en-US" sz="2400" smtClean="0">
                <a:ea typeface="ＭＳ Ｐゴシック" pitchFamily="34" charset="-128"/>
              </a:rPr>
              <a:t>, select the animation for the title (</a:t>
            </a:r>
            <a:r>
              <a:rPr lang="en-US" sz="2400" b="1" smtClean="0">
                <a:ea typeface="ＭＳ Ｐゴシック" pitchFamily="34" charset="-128"/>
              </a:rPr>
              <a:t>Title 4</a:t>
            </a:r>
            <a:r>
              <a:rPr lang="en-US" sz="2400" smtClean="0">
                <a:ea typeface="ＭＳ Ｐゴシック" pitchFamily="34" charset="-128"/>
              </a:rPr>
              <a:t>) and press </a:t>
            </a:r>
            <a:r>
              <a:rPr lang="en-US" sz="2400" b="1" smtClean="0">
                <a:ea typeface="ＭＳ Ｐゴシック" pitchFamily="34" charset="-128"/>
              </a:rPr>
              <a:t>Delete</a:t>
            </a:r>
            <a:r>
              <a:rPr lang="en-US" sz="2400" smtClean="0">
                <a:ea typeface="ＭＳ Ｐゴシック" pitchFamily="34" charset="-128"/>
              </a:rPr>
              <a:t> to remove the animation.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Software Orientation</a:t>
            </a:r>
            <a:endParaRPr lang="en-US" dirty="0" smtClean="0">
              <a:ea typeface="+mj-ea"/>
              <a:cs typeface="+mj-cs"/>
            </a:endParaRPr>
          </a:p>
        </p:txBody>
      </p:sp>
      <p:sp>
        <p:nvSpPr>
          <p:cNvPr id="5123"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PowerPoint professionals often use complex sequences of animation effects to add movement and interest to an otherwise static presentation. </a:t>
            </a:r>
          </a:p>
          <a:p>
            <a:pPr eaLnBrk="1" hangingPunct="1"/>
            <a:r>
              <a:rPr lang="en-US" sz="2400" smtClean="0">
                <a:ea typeface="ＭＳ Ｐゴシック" pitchFamily="34" charset="-128"/>
              </a:rPr>
              <a:t>Animation effects applied to static images can be a cost-effective alternative to creating live motion video.</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Use the Animation Pane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eaLnBrk="1" hangingPunct="1">
              <a:buFont typeface="+mj-lt"/>
              <a:buAutoNum type="arabicPeriod" startAt="14"/>
              <a:defRPr/>
            </a:pPr>
            <a:r>
              <a:rPr lang="en-US" sz="2400" dirty="0" smtClean="0"/>
              <a:t> Select </a:t>
            </a:r>
            <a:r>
              <a:rPr lang="en-US" sz="2400" dirty="0"/>
              <a:t>only the slide’s </a:t>
            </a:r>
            <a:r>
              <a:rPr lang="en-US" sz="2400" b="1" dirty="0"/>
              <a:t>title text box</a:t>
            </a:r>
            <a:r>
              <a:rPr lang="en-US" sz="2400" dirty="0"/>
              <a:t> and then click </a:t>
            </a:r>
            <a:r>
              <a:rPr lang="en-US" sz="2400" b="1" dirty="0"/>
              <a:t>Add Animation</a:t>
            </a:r>
            <a:r>
              <a:rPr lang="en-US" sz="2400" dirty="0"/>
              <a:t>, and in the </a:t>
            </a:r>
            <a:r>
              <a:rPr lang="en-US" sz="2400" b="1" dirty="0"/>
              <a:t>Emphasis</a:t>
            </a:r>
            <a:r>
              <a:rPr lang="en-US" sz="2400" dirty="0"/>
              <a:t> section, click </a:t>
            </a:r>
            <a:r>
              <a:rPr lang="en-US" sz="2400" b="1" dirty="0"/>
              <a:t>Wave</a:t>
            </a:r>
            <a:r>
              <a:rPr lang="en-US" sz="2400" dirty="0"/>
              <a:t>.</a:t>
            </a:r>
          </a:p>
          <a:p>
            <a:pPr marL="457200" indent="-457200" eaLnBrk="1" hangingPunct="1">
              <a:buFont typeface="+mj-lt"/>
              <a:buAutoNum type="arabicPeriod" startAt="14"/>
              <a:defRPr/>
            </a:pPr>
            <a:r>
              <a:rPr lang="en-US" sz="2400" b="1" dirty="0" smtClean="0"/>
              <a:t> </a:t>
            </a:r>
            <a:r>
              <a:rPr lang="en-US" sz="2400" dirty="0" smtClean="0"/>
              <a:t>In </a:t>
            </a:r>
            <a:r>
              <a:rPr lang="en-US" sz="2400" dirty="0"/>
              <a:t>the Animation pane, confirm that the Title 4 object’s animation is already selected, and click the </a:t>
            </a:r>
            <a:r>
              <a:rPr lang="en-US" sz="2400" b="1" dirty="0"/>
              <a:t>Move Up </a:t>
            </a:r>
            <a:r>
              <a:rPr lang="en-US" sz="2400" dirty="0"/>
              <a:t>arrow (at the bottom of the task pane) twice to move the animation to the top of the list, so that it executes first.</a:t>
            </a:r>
          </a:p>
          <a:p>
            <a:pPr marL="457200" indent="-457200" eaLnBrk="1" hangingPunct="1">
              <a:buFont typeface="+mj-lt"/>
              <a:buAutoNum type="arabicPeriod" startAt="14"/>
              <a:defRPr/>
            </a:pPr>
            <a:r>
              <a:rPr lang="en-US" sz="2400" b="1" dirty="0" smtClean="0"/>
              <a:t> </a:t>
            </a:r>
            <a:r>
              <a:rPr lang="en-US" sz="2400" dirty="0" smtClean="0"/>
              <a:t>Open </a:t>
            </a:r>
            <a:r>
              <a:rPr lang="en-US" sz="2400" dirty="0"/>
              <a:t>the </a:t>
            </a:r>
            <a:r>
              <a:rPr lang="en-US" sz="2400" b="1" dirty="0"/>
              <a:t>Start</a:t>
            </a:r>
            <a:r>
              <a:rPr lang="en-US" sz="2400" dirty="0"/>
              <a:t> drop-down list and click </a:t>
            </a:r>
            <a:r>
              <a:rPr lang="en-US" sz="2400" b="1" dirty="0"/>
              <a:t>After Previous</a:t>
            </a:r>
            <a:r>
              <a:rPr lang="en-US" sz="2400" dirty="0"/>
              <a:t>, setting the wave animation to occur after the slide appears.</a:t>
            </a:r>
          </a:p>
          <a:p>
            <a:pPr marL="457200" indent="-457200" eaLnBrk="1" hangingPunct="1">
              <a:buFont typeface="+mj-lt"/>
              <a:buAutoNum type="arabicPeriod" startAt="14"/>
              <a:defRPr/>
            </a:pPr>
            <a:r>
              <a:rPr lang="en-US" sz="2400" b="1" dirty="0" smtClean="0"/>
              <a:t> </a:t>
            </a:r>
            <a:r>
              <a:rPr lang="en-US" sz="2400" dirty="0" smtClean="0"/>
              <a:t>On </a:t>
            </a:r>
            <a:r>
              <a:rPr lang="en-US" sz="2400" dirty="0"/>
              <a:t>the slide, click the bottom text box (</a:t>
            </a:r>
            <a:r>
              <a:rPr lang="en-US" sz="2400" b="1" dirty="0"/>
              <a:t>Find out…</a:t>
            </a:r>
            <a:r>
              <a:rPr lang="en-US" sz="2400" dirty="0"/>
              <a:t>)</a:t>
            </a:r>
            <a:r>
              <a:rPr lang="en-US" sz="2400" i="1" dirty="0"/>
              <a:t>. </a:t>
            </a:r>
            <a:r>
              <a:rPr lang="en-US" sz="2400" dirty="0"/>
              <a:t>Its animation becomes selected in the Animation Pane.</a:t>
            </a:r>
          </a:p>
          <a:p>
            <a:pPr eaLnBrk="1" hangingPunct="1">
              <a:defRPr/>
            </a:pPr>
            <a:endParaRPr lang="en-US" sz="2400" dirty="0"/>
          </a:p>
          <a:p>
            <a:pPr eaLnBrk="1" hangingPunct="1">
              <a:defRPr/>
            </a:pPr>
            <a:endParaRPr lang="en-US" sz="2400" dirty="0"/>
          </a:p>
          <a:p>
            <a:pPr eaLnBrk="1" hangingPunct="1">
              <a:defRPr/>
            </a:pPr>
            <a:endParaRPr lang="en-US" sz="2400" dirty="0"/>
          </a:p>
          <a:p>
            <a:pPr eaLnBrk="1" hangingPunct="1">
              <a:defRPr/>
            </a:pPr>
            <a:endParaRPr lang="en-US" sz="2400" dirty="0"/>
          </a:p>
          <a:p>
            <a:pPr eaLnBrk="1" hangingPunct="1">
              <a:defRPr/>
            </a:pPr>
            <a:endParaRPr lang="en-US" sz="24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Use the Animation Pane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eaLnBrk="1" hangingPunct="1">
              <a:buFont typeface="+mj-lt"/>
              <a:buAutoNum type="arabicPeriod" startAt="18"/>
              <a:defRPr/>
            </a:pPr>
            <a:r>
              <a:rPr lang="en-US" sz="2400" b="1" dirty="0" smtClean="0"/>
              <a:t> </a:t>
            </a:r>
            <a:r>
              <a:rPr lang="en-US" sz="2400" dirty="0" smtClean="0"/>
              <a:t>Click </a:t>
            </a:r>
            <a:r>
              <a:rPr lang="en-US" sz="2400" dirty="0"/>
              <a:t>the </a:t>
            </a:r>
            <a:r>
              <a:rPr lang="en-US" sz="2400" b="1" dirty="0"/>
              <a:t>arrow to the animation’s right</a:t>
            </a:r>
            <a:r>
              <a:rPr lang="en-US" sz="2400" dirty="0"/>
              <a:t> in the Animation Pane, opening its menu, and click </a:t>
            </a:r>
            <a:r>
              <a:rPr lang="en-US" sz="2400" b="1" dirty="0"/>
              <a:t>Effect Options</a:t>
            </a:r>
            <a:r>
              <a:rPr lang="en-US" sz="2400" dirty="0"/>
              <a:t>.</a:t>
            </a:r>
          </a:p>
          <a:p>
            <a:pPr marL="457200" indent="-457200" eaLnBrk="1" hangingPunct="1">
              <a:buFont typeface="+mj-lt"/>
              <a:buAutoNum type="arabicPeriod" startAt="18"/>
              <a:defRPr/>
            </a:pPr>
            <a:r>
              <a:rPr lang="en-US" sz="2400" b="1" dirty="0" smtClean="0"/>
              <a:t> </a:t>
            </a:r>
            <a:r>
              <a:rPr lang="en-US" sz="2400" dirty="0" smtClean="0"/>
              <a:t>Open </a:t>
            </a:r>
            <a:r>
              <a:rPr lang="en-US" sz="2400" dirty="0"/>
              <a:t>the </a:t>
            </a:r>
            <a:r>
              <a:rPr lang="en-US" sz="2400" b="1" dirty="0"/>
              <a:t>Sound</a:t>
            </a:r>
            <a:r>
              <a:rPr lang="en-US" sz="2400" dirty="0"/>
              <a:t> drop-down list, choose </a:t>
            </a:r>
            <a:r>
              <a:rPr lang="en-US" sz="2400" b="1" dirty="0"/>
              <a:t>Arrow</a:t>
            </a:r>
            <a:r>
              <a:rPr lang="en-US" sz="2400" dirty="0"/>
              <a:t>, and click </a:t>
            </a:r>
            <a:r>
              <a:rPr lang="en-US" sz="2400" b="1" dirty="0"/>
              <a:t>OK</a:t>
            </a:r>
            <a:r>
              <a:rPr lang="en-US" sz="2400" dirty="0"/>
              <a:t>.</a:t>
            </a:r>
          </a:p>
          <a:p>
            <a:pPr marL="457200" indent="-457200" eaLnBrk="1" hangingPunct="1">
              <a:buFont typeface="+mj-lt"/>
              <a:buAutoNum type="arabicPeriod" startAt="18"/>
              <a:defRPr/>
            </a:pPr>
            <a:r>
              <a:rPr lang="en-US" sz="2400" b="1" dirty="0" smtClean="0"/>
              <a:t> </a:t>
            </a:r>
            <a:r>
              <a:rPr lang="en-US" sz="2400" dirty="0" smtClean="0"/>
              <a:t>Click </a:t>
            </a:r>
            <a:r>
              <a:rPr lang="en-US" sz="2400" dirty="0"/>
              <a:t>the </a:t>
            </a:r>
            <a:r>
              <a:rPr lang="en-US" sz="2400" b="1" dirty="0"/>
              <a:t>Preview</a:t>
            </a:r>
            <a:r>
              <a:rPr lang="en-US" sz="2400" dirty="0"/>
              <a:t> button to preview the slide’s animation.</a:t>
            </a:r>
          </a:p>
          <a:p>
            <a:pPr marL="457200" indent="-457200" eaLnBrk="1" hangingPunct="1">
              <a:buFont typeface="+mj-lt"/>
              <a:buAutoNum type="arabicPeriod" startAt="18"/>
              <a:defRPr/>
            </a:pPr>
            <a:r>
              <a:rPr lang="en-US" sz="2400" b="1" dirty="0" smtClean="0"/>
              <a:t> </a:t>
            </a:r>
            <a:r>
              <a:rPr lang="en-US" sz="2400" dirty="0" smtClean="0"/>
              <a:t>On </a:t>
            </a:r>
            <a:r>
              <a:rPr lang="en-US" sz="2400" dirty="0"/>
              <a:t>the Animations tab, click </a:t>
            </a:r>
            <a:r>
              <a:rPr lang="en-US" sz="2400" b="1" dirty="0"/>
              <a:t>Animation Pane</a:t>
            </a:r>
            <a:r>
              <a:rPr lang="en-US" sz="2400" dirty="0"/>
              <a:t> to close the pane.</a:t>
            </a:r>
          </a:p>
          <a:p>
            <a:pPr marL="457200" indent="-457200" eaLnBrk="1" hangingPunct="1">
              <a:buFont typeface="+mj-lt"/>
              <a:buAutoNum type="arabicPeriod" startAt="18"/>
              <a:defRPr/>
            </a:pPr>
            <a:r>
              <a:rPr lang="en-US" sz="2400" b="1" dirty="0" smtClean="0"/>
              <a:t> SAVE</a:t>
            </a:r>
            <a:r>
              <a:rPr lang="en-US" sz="2400" dirty="0" smtClean="0"/>
              <a:t> </a:t>
            </a:r>
            <a:r>
              <a:rPr lang="en-US" sz="2400" dirty="0"/>
              <a:t>the presentation.</a:t>
            </a:r>
          </a:p>
          <a:p>
            <a:pPr eaLnBrk="1" hangingPunct="1">
              <a:defRPr/>
            </a:pPr>
            <a:r>
              <a:rPr lang="en-US" sz="2400" b="1" dirty="0"/>
              <a:t>LEAVE</a:t>
            </a:r>
            <a:r>
              <a:rPr lang="en-US" sz="2400" dirty="0"/>
              <a:t> the presentation open to use in the next exercise.</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Using Animation Painter</a:t>
            </a:r>
          </a:p>
        </p:txBody>
      </p:sp>
      <p:sp>
        <p:nvSpPr>
          <p:cNvPr id="44035" name="Rectangle 3"/>
          <p:cNvSpPr>
            <a:spLocks noGrp="1" noChangeArrowheads="1"/>
          </p:cNvSpPr>
          <p:nvPr>
            <p:ph type="body" idx="1"/>
          </p:nvPr>
        </p:nvSpPr>
        <p:spPr>
          <a:xfrm>
            <a:off x="457200" y="1600200"/>
            <a:ext cx="8229600" cy="4876800"/>
          </a:xfrm>
        </p:spPr>
        <p:txBody>
          <a:bodyPr/>
          <a:lstStyle/>
          <a:p>
            <a:pPr eaLnBrk="1" hangingPunct="1"/>
            <a:r>
              <a:rPr lang="en-US" sz="2400" b="1" i="1" smtClean="0">
                <a:ea typeface="ＭＳ Ｐゴシック" pitchFamily="34" charset="-128"/>
              </a:rPr>
              <a:t>Animation Painter</a:t>
            </a:r>
            <a:r>
              <a:rPr lang="en-US" sz="2400" smtClean="0">
                <a:ea typeface="ＭＳ Ｐゴシック" pitchFamily="34" charset="-128"/>
              </a:rPr>
              <a:t> enables you to select an object that already has the animation you want and copy that animation to another object. </a:t>
            </a:r>
          </a:p>
          <a:p>
            <a:pPr eaLnBrk="1" hangingPunct="1"/>
            <a:r>
              <a:rPr lang="en-US" sz="2400" smtClean="0">
                <a:ea typeface="ＭＳ Ｐゴシック" pitchFamily="34" charset="-128"/>
              </a:rPr>
              <a:t>When you click Animation Painter, the mouse pointer becomes a paintbrush. You can then navigate to any other slide (or stay on the same slide) and click another object to receive the animation settings. If you double-click Animation Painter rather than single-clicking it, it stays on until you turn it off (by clicking it again, or by pressing Esc), so you can paint the same animation onto multiple objects. </a:t>
            </a:r>
          </a:p>
          <a:p>
            <a:pPr eaLnBrk="1" hangingPunct="1"/>
            <a:r>
              <a:rPr lang="en-US" sz="2400" smtClean="0">
                <a:ea typeface="ＭＳ Ｐゴシック" pitchFamily="34" charset="-128"/>
              </a:rPr>
              <a:t>In the following exercise, you will copy animation from one object to another.</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Use Format Painter</a:t>
            </a:r>
          </a:p>
        </p:txBody>
      </p:sp>
      <p:sp>
        <p:nvSpPr>
          <p:cNvPr id="21506" name="Rectangle 3"/>
          <p:cNvSpPr>
            <a:spLocks noGrp="1" noChangeArrowheads="1"/>
          </p:cNvSpPr>
          <p:nvPr>
            <p:ph type="body" idx="1"/>
          </p:nvPr>
        </p:nvSpPr>
        <p:spPr>
          <a:xfrm>
            <a:off x="457200" y="1600200"/>
            <a:ext cx="8229600" cy="4876800"/>
          </a:xfrm>
        </p:spPr>
        <p:txBody>
          <a:bodyPr/>
          <a:lstStyle/>
          <a:p>
            <a:pPr eaLnBrk="1" hangingPunct="1">
              <a:defRPr/>
            </a:pPr>
            <a:r>
              <a:rPr lang="en-US" sz="2400" b="1" dirty="0" smtClean="0"/>
              <a:t>USE</a:t>
            </a:r>
            <a:r>
              <a:rPr lang="en-US" sz="2400" dirty="0" smtClean="0"/>
              <a:t> </a:t>
            </a:r>
            <a:r>
              <a:rPr lang="en-US" sz="2400" dirty="0"/>
              <a:t>the </a:t>
            </a:r>
            <a:r>
              <a:rPr lang="en-US" sz="2400" b="1" i="1" dirty="0"/>
              <a:t>Lobby Final</a:t>
            </a:r>
            <a:r>
              <a:rPr lang="en-US" sz="2400" dirty="0"/>
              <a:t> presentation that is still open from the previous exercise.</a:t>
            </a:r>
          </a:p>
          <a:p>
            <a:pPr marL="457200" indent="-457200" eaLnBrk="1" hangingPunct="1">
              <a:buFont typeface="+mj-lt"/>
              <a:buAutoNum type="arabicPeriod"/>
              <a:defRPr/>
            </a:pPr>
            <a:r>
              <a:rPr lang="en-US" sz="2400" dirty="0" smtClean="0"/>
              <a:t>On </a:t>
            </a:r>
            <a:r>
              <a:rPr lang="en-US" sz="2400" dirty="0"/>
              <a:t>slide 8, in the Animation Pane, select the animation </a:t>
            </a:r>
            <a:r>
              <a:rPr lang="en-US" sz="2400" b="1" dirty="0"/>
              <a:t>Rectangle 8</a:t>
            </a:r>
            <a:r>
              <a:rPr lang="en-US" sz="2400" dirty="0"/>
              <a:t> (the </a:t>
            </a:r>
            <a:r>
              <a:rPr lang="en-US" sz="2400" i="1" dirty="0"/>
              <a:t>Find out…</a:t>
            </a:r>
            <a:r>
              <a:rPr lang="en-US" sz="2400" dirty="0"/>
              <a:t> text box).</a:t>
            </a:r>
          </a:p>
          <a:p>
            <a:pPr marL="457200" indent="-457200" eaLnBrk="1" hangingPunct="1">
              <a:buFont typeface="+mj-lt"/>
              <a:buAutoNum type="arabicPeriod"/>
              <a:defRPr/>
            </a:pPr>
            <a:r>
              <a:rPr lang="en-US" sz="2400" dirty="0" smtClean="0"/>
              <a:t>On </a:t>
            </a:r>
            <a:r>
              <a:rPr lang="en-US" sz="2400" dirty="0"/>
              <a:t>the Animations tab, click </a:t>
            </a:r>
            <a:r>
              <a:rPr lang="en-US" sz="2400" b="1" dirty="0"/>
              <a:t>Animation Painter</a:t>
            </a:r>
            <a:r>
              <a:rPr lang="en-US" sz="2400" dirty="0"/>
              <a:t>.</a:t>
            </a:r>
          </a:p>
          <a:p>
            <a:pPr marL="457200" indent="-457200" eaLnBrk="1" hangingPunct="1">
              <a:buFont typeface="+mj-lt"/>
              <a:buAutoNum type="arabicPeriod"/>
              <a:defRPr/>
            </a:pPr>
            <a:r>
              <a:rPr lang="en-US" sz="2400" dirty="0" smtClean="0"/>
              <a:t>Go </a:t>
            </a:r>
            <a:r>
              <a:rPr lang="en-US" sz="2400" dirty="0"/>
              <a:t>to slide 1 and click </a:t>
            </a:r>
            <a:r>
              <a:rPr lang="en-US" sz="2400" b="1" dirty="0"/>
              <a:t>Explore the World of Science</a:t>
            </a:r>
            <a:r>
              <a:rPr lang="en-US" sz="2400" i="1" dirty="0"/>
              <a:t>.</a:t>
            </a:r>
            <a:r>
              <a:rPr lang="en-US" sz="2400" dirty="0"/>
              <a:t> The animation is copied to that text box, including the associated sound.</a:t>
            </a:r>
          </a:p>
          <a:p>
            <a:pPr marL="457200" indent="-457200" eaLnBrk="1" hangingPunct="1">
              <a:buFont typeface="+mj-lt"/>
              <a:buAutoNum type="arabicPeriod"/>
              <a:defRPr/>
            </a:pPr>
            <a:r>
              <a:rPr lang="en-US" sz="2400" b="1" dirty="0" smtClean="0"/>
              <a:t>SAVE</a:t>
            </a:r>
            <a:r>
              <a:rPr lang="en-US" sz="2400" dirty="0" smtClean="0"/>
              <a:t> </a:t>
            </a:r>
            <a:r>
              <a:rPr lang="en-US" sz="2400" dirty="0"/>
              <a:t>the presentation.</a:t>
            </a:r>
          </a:p>
          <a:p>
            <a:pPr eaLnBrk="1" hangingPunct="1">
              <a:defRPr/>
            </a:pPr>
            <a:r>
              <a:rPr lang="en-US" sz="2400" b="1" dirty="0"/>
              <a:t>LEAVE</a:t>
            </a:r>
            <a:r>
              <a:rPr lang="en-US" sz="2400" dirty="0"/>
              <a:t> the presentation open to use in the next exercise.</a:t>
            </a:r>
          </a:p>
          <a:p>
            <a:pPr eaLnBrk="1" hangingPunct="1">
              <a:defRPr/>
            </a:pPr>
            <a:endParaRPr lang="en-US" sz="24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Adding Media Clips to a Presentation</a:t>
            </a:r>
          </a:p>
        </p:txBody>
      </p:sp>
      <p:sp>
        <p:nvSpPr>
          <p:cNvPr id="46083" name="Rectangle 3"/>
          <p:cNvSpPr>
            <a:spLocks noGrp="1" noChangeArrowheads="1"/>
          </p:cNvSpPr>
          <p:nvPr>
            <p:ph type="body" idx="1"/>
          </p:nvPr>
        </p:nvSpPr>
        <p:spPr>
          <a:xfrm>
            <a:off x="457200" y="1600200"/>
            <a:ext cx="8229600" cy="4876800"/>
          </a:xfrm>
        </p:spPr>
        <p:txBody>
          <a:bodyPr/>
          <a:lstStyle/>
          <a:p>
            <a:pPr eaLnBrk="1" hangingPunct="1"/>
            <a:r>
              <a:rPr lang="en-US" sz="2400" b="1" i="1" smtClean="0">
                <a:ea typeface="ＭＳ Ｐゴシック" pitchFamily="34" charset="-128"/>
              </a:rPr>
              <a:t>Audio</a:t>
            </a:r>
            <a:r>
              <a:rPr lang="en-US" sz="2400" smtClean="0">
                <a:ea typeface="ＭＳ Ｐゴシック" pitchFamily="34" charset="-128"/>
              </a:rPr>
              <a:t> (sound) and </a:t>
            </a:r>
            <a:r>
              <a:rPr lang="en-US" sz="2400" b="1" i="1" smtClean="0">
                <a:ea typeface="ＭＳ Ｐゴシック" pitchFamily="34" charset="-128"/>
              </a:rPr>
              <a:t>video</a:t>
            </a:r>
            <a:r>
              <a:rPr lang="en-US" sz="2400" smtClean="0">
                <a:ea typeface="ＭＳ Ｐゴシック" pitchFamily="34" charset="-128"/>
              </a:rPr>
              <a:t> (moving picture) clips can add interest to a presentation by drawing the audience’s attention more than a static show. </a:t>
            </a:r>
          </a:p>
          <a:p>
            <a:pPr eaLnBrk="1" hangingPunct="1"/>
            <a:r>
              <a:rPr lang="en-US" sz="2400" smtClean="0">
                <a:ea typeface="ＭＳ Ｐゴシック" pitchFamily="34" charset="-128"/>
              </a:rPr>
              <a:t>You can include your own audio and video clips that you have recorded or acquired on disk, or select from clips provided by Microsoft via the Clip Art task pane. </a:t>
            </a:r>
          </a:p>
          <a:p>
            <a:pPr eaLnBrk="1" hangingPunct="1"/>
            <a:r>
              <a:rPr lang="en-US" sz="2400" smtClean="0">
                <a:ea typeface="ＭＳ Ｐゴシック" pitchFamily="34" charset="-128"/>
              </a:rPr>
              <a:t>You can also apply formatting styles to audio and video content, as you do for images.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Adding an Audio File to a Slide</a:t>
            </a:r>
          </a:p>
        </p:txBody>
      </p:sp>
      <p:sp>
        <p:nvSpPr>
          <p:cNvPr id="47107" name="Rectangle 3"/>
          <p:cNvSpPr>
            <a:spLocks noGrp="1" noChangeArrowheads="1"/>
          </p:cNvSpPr>
          <p:nvPr>
            <p:ph type="body" idx="1"/>
          </p:nvPr>
        </p:nvSpPr>
        <p:spPr>
          <a:xfrm>
            <a:off x="457200" y="1600200"/>
            <a:ext cx="8229600" cy="4876800"/>
          </a:xfrm>
        </p:spPr>
        <p:txBody>
          <a:bodyPr/>
          <a:lstStyle/>
          <a:p>
            <a:pPr eaLnBrk="1" hangingPunct="1"/>
            <a:r>
              <a:rPr lang="en-US" sz="2200" smtClean="0">
                <a:ea typeface="ＭＳ Ｐゴシック" pitchFamily="34" charset="-128"/>
              </a:rPr>
              <a:t>You can add audio from files or from the Clip Organizer. You can specify when the sound will play, how loud it will be (in comparison to the overall sound level), and which user controls will be available onscreen. </a:t>
            </a:r>
          </a:p>
          <a:p>
            <a:pPr eaLnBrk="1" hangingPunct="1"/>
            <a:r>
              <a:rPr lang="en-US" sz="2200" smtClean="0">
                <a:ea typeface="ＭＳ Ｐゴシック" pitchFamily="34" charset="-128"/>
              </a:rPr>
              <a:t>You have a number of options for adding audio to a presentation:</a:t>
            </a:r>
          </a:p>
          <a:p>
            <a:pPr eaLnBrk="1" hangingPunct="1"/>
            <a:r>
              <a:rPr lang="en-US" sz="2200" smtClean="0">
                <a:ea typeface="ＭＳ Ｐゴシック" pitchFamily="34" charset="-128"/>
              </a:rPr>
              <a:t>Use </a:t>
            </a:r>
            <a:r>
              <a:rPr lang="en-US" sz="2200" b="1" smtClean="0">
                <a:ea typeface="ＭＳ Ｐゴシック" pitchFamily="34" charset="-128"/>
              </a:rPr>
              <a:t>Audio from File</a:t>
            </a:r>
            <a:r>
              <a:rPr lang="en-US" sz="2200" smtClean="0">
                <a:ea typeface="ＭＳ Ｐゴシック" pitchFamily="34" charset="-128"/>
              </a:rPr>
              <a:t> if you have an audio file in a supported format that you want to insert. PowerPoint can handle AIFF, AU, MIDI, MP3, WAV, and WMA files.</a:t>
            </a:r>
            <a:endParaRPr lang="en-US" sz="2200" b="1" smtClean="0">
              <a:ea typeface="ＭＳ Ｐゴシック" pitchFamily="34" charset="-128"/>
            </a:endParaRPr>
          </a:p>
          <a:p>
            <a:pPr eaLnBrk="1" hangingPunct="1"/>
            <a:r>
              <a:rPr lang="en-US" sz="2200" smtClean="0">
                <a:ea typeface="ＭＳ Ｐゴシック" pitchFamily="34" charset="-128"/>
              </a:rPr>
              <a:t>Use </a:t>
            </a:r>
            <a:r>
              <a:rPr lang="en-US" sz="2200" b="1" smtClean="0">
                <a:ea typeface="ＭＳ Ｐゴシック" pitchFamily="34" charset="-128"/>
              </a:rPr>
              <a:t>Clip Art Audio</a:t>
            </a:r>
            <a:r>
              <a:rPr lang="en-US" sz="2200" smtClean="0">
                <a:ea typeface="ＭＳ Ｐゴシック" pitchFamily="34" charset="-128"/>
              </a:rPr>
              <a:t> to open the Clip Art task pane and search for an audio file in the same way you searched for clip art. PowerPoint automatically selects Audio in the Results should be list and displays sounds on your system. You can use a keyword search to find specific sounds.</a:t>
            </a:r>
            <a:endParaRPr lang="en-US" sz="2200" b="1" smtClean="0">
              <a:ea typeface="ＭＳ Ｐゴシック" pitchFamily="34" charset="-128"/>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Adding an Audio File to a Slide</a:t>
            </a:r>
            <a:endParaRPr lang="en-US" dirty="0" smtClean="0">
              <a:ea typeface="+mj-ea"/>
              <a:cs typeface="+mj-cs"/>
            </a:endParaRPr>
          </a:p>
        </p:txBody>
      </p:sp>
      <p:sp>
        <p:nvSpPr>
          <p:cNvPr id="48131"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Use </a:t>
            </a:r>
            <a:r>
              <a:rPr lang="en-US" sz="2400" b="1" smtClean="0">
                <a:ea typeface="ＭＳ Ｐゴシック" pitchFamily="34" charset="-128"/>
              </a:rPr>
              <a:t>Record Audio</a:t>
            </a:r>
            <a:r>
              <a:rPr lang="en-US" sz="2400" smtClean="0">
                <a:ea typeface="ＭＳ Ｐゴシック" pitchFamily="34" charset="-128"/>
              </a:rPr>
              <a:t> to record your own audio to play on a slide. You must have a microphone to record audio.</a:t>
            </a:r>
            <a:endParaRPr lang="en-US" sz="2400" b="1" smtClean="0">
              <a:ea typeface="ＭＳ Ｐゴシック" pitchFamily="34" charset="-128"/>
            </a:endParaRPr>
          </a:p>
          <a:p>
            <a:pPr eaLnBrk="1" hangingPunct="1"/>
            <a:r>
              <a:rPr lang="en-US" sz="2400" smtClean="0">
                <a:ea typeface="ＭＳ Ｐゴシック" pitchFamily="34" charset="-128"/>
              </a:rPr>
              <a:t>The Audio Tools playback tab provides a number of tools for working with an audio file. You can preview the audio, set its volume for the slide show, hide the sound icon during the slide show (don’t use this option if you want to be able to play the audio by clicking on it during the presentation), loop the audio so it repeats until you stop it, adjust whether the audio plays automatically or when you click it, and adjust the maximum audio file size.</a:t>
            </a:r>
          </a:p>
          <a:p>
            <a:pPr eaLnBrk="1" hangingPunct="1"/>
            <a:r>
              <a:rPr lang="en-US" sz="2400" smtClean="0">
                <a:ea typeface="ＭＳ Ｐゴシック" pitchFamily="34" charset="-128"/>
              </a:rPr>
              <a:t>In the following exercise, you will add audio clips to slides using the Clip Art task pane and using an audio clip from a file.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Add an Audio Clip to a Slide</a:t>
            </a:r>
          </a:p>
        </p:txBody>
      </p:sp>
      <p:sp>
        <p:nvSpPr>
          <p:cNvPr id="21506" name="Rectangle 3"/>
          <p:cNvSpPr>
            <a:spLocks noGrp="1" noChangeArrowheads="1"/>
          </p:cNvSpPr>
          <p:nvPr>
            <p:ph type="body" idx="1"/>
          </p:nvPr>
        </p:nvSpPr>
        <p:spPr>
          <a:xfrm>
            <a:off x="457200" y="1600200"/>
            <a:ext cx="8229600" cy="4876800"/>
          </a:xfrm>
        </p:spPr>
        <p:txBody>
          <a:bodyPr/>
          <a:lstStyle/>
          <a:p>
            <a:pPr eaLnBrk="1" hangingPunct="1">
              <a:defRPr/>
            </a:pPr>
            <a:r>
              <a:rPr lang="en-US" sz="2200" b="1" dirty="0" smtClean="0"/>
              <a:t>USE</a:t>
            </a:r>
            <a:r>
              <a:rPr lang="en-US" sz="2200" dirty="0" smtClean="0"/>
              <a:t> </a:t>
            </a:r>
            <a:r>
              <a:rPr lang="en-US" sz="2200" dirty="0"/>
              <a:t>the </a:t>
            </a:r>
            <a:r>
              <a:rPr lang="en-US" sz="2200" b="1" i="1" dirty="0"/>
              <a:t>Lobby Final</a:t>
            </a:r>
            <a:r>
              <a:rPr lang="en-US" sz="2200" dirty="0"/>
              <a:t> presentation that is still open from the previous exercise.</a:t>
            </a:r>
          </a:p>
          <a:p>
            <a:pPr marL="457200" indent="-457200" eaLnBrk="1" hangingPunct="1">
              <a:buFont typeface="+mj-lt"/>
              <a:buAutoNum type="arabicPeriod"/>
              <a:defRPr/>
            </a:pPr>
            <a:r>
              <a:rPr lang="en-US" sz="2200" dirty="0" smtClean="0"/>
              <a:t>Go </a:t>
            </a:r>
            <a:r>
              <a:rPr lang="en-US" sz="2200" dirty="0"/>
              <a:t>to slide 1, and on the </a:t>
            </a:r>
            <a:r>
              <a:rPr lang="en-US" sz="2200" dirty="0" smtClean="0"/>
              <a:t/>
            </a:r>
            <a:br>
              <a:rPr lang="en-US" sz="2200" dirty="0" smtClean="0"/>
            </a:br>
            <a:r>
              <a:rPr lang="en-US" sz="2200" dirty="0" smtClean="0"/>
              <a:t>Insert </a:t>
            </a:r>
            <a:r>
              <a:rPr lang="en-US" sz="2200" dirty="0"/>
              <a:t>tab, click the </a:t>
            </a:r>
            <a:r>
              <a:rPr lang="en-US" sz="2200" b="1" dirty="0"/>
              <a:t>arrow </a:t>
            </a:r>
            <a:r>
              <a:rPr lang="en-US" sz="2200" b="1" dirty="0" smtClean="0"/>
              <a:t/>
            </a:r>
            <a:br>
              <a:rPr lang="en-US" sz="2200" b="1" dirty="0" smtClean="0"/>
            </a:br>
            <a:r>
              <a:rPr lang="en-US" sz="2200" b="1" dirty="0" smtClean="0"/>
              <a:t>under </a:t>
            </a:r>
            <a:r>
              <a:rPr lang="en-US" sz="2200" b="1" dirty="0"/>
              <a:t>the Audio button</a:t>
            </a:r>
            <a:r>
              <a:rPr lang="en-US" sz="2200" dirty="0"/>
              <a:t>. </a:t>
            </a:r>
            <a:r>
              <a:rPr lang="en-US" sz="2200" dirty="0" smtClean="0"/>
              <a:t/>
            </a:r>
            <a:br>
              <a:rPr lang="en-US" sz="2200" dirty="0" smtClean="0"/>
            </a:br>
            <a:r>
              <a:rPr lang="en-US" sz="2200" dirty="0" smtClean="0"/>
              <a:t>On </a:t>
            </a:r>
            <a:r>
              <a:rPr lang="en-US" sz="2200" dirty="0"/>
              <a:t>the menu that appears, </a:t>
            </a:r>
            <a:r>
              <a:rPr lang="en-US" sz="2200" dirty="0" smtClean="0"/>
              <a:t/>
            </a:r>
            <a:br>
              <a:rPr lang="en-US" sz="2200" dirty="0" smtClean="0"/>
            </a:br>
            <a:r>
              <a:rPr lang="en-US" sz="2200" dirty="0" smtClean="0"/>
              <a:t>click </a:t>
            </a:r>
            <a:r>
              <a:rPr lang="en-US" sz="2200" b="1" dirty="0"/>
              <a:t>Clip Art Audio</a:t>
            </a:r>
            <a:r>
              <a:rPr lang="en-US" sz="2200" dirty="0"/>
              <a:t>. The </a:t>
            </a:r>
            <a:r>
              <a:rPr lang="en-US" sz="2200" dirty="0" smtClean="0"/>
              <a:t/>
            </a:r>
            <a:br>
              <a:rPr lang="en-US" sz="2200" dirty="0" smtClean="0"/>
            </a:br>
            <a:r>
              <a:rPr lang="en-US" sz="2200" b="1" dirty="0" smtClean="0"/>
              <a:t>Clip </a:t>
            </a:r>
            <a:r>
              <a:rPr lang="en-US" sz="2200" b="1" dirty="0"/>
              <a:t>Art</a:t>
            </a:r>
            <a:r>
              <a:rPr lang="en-US" sz="2200" dirty="0"/>
              <a:t> task pane opens, </a:t>
            </a:r>
            <a:r>
              <a:rPr lang="en-US" sz="2200" dirty="0" smtClean="0"/>
              <a:t/>
            </a:r>
            <a:br>
              <a:rPr lang="en-US" sz="2200" dirty="0" smtClean="0"/>
            </a:br>
            <a:r>
              <a:rPr lang="en-US" sz="2200" dirty="0" smtClean="0"/>
              <a:t>showing </a:t>
            </a:r>
            <a:r>
              <a:rPr lang="en-US" sz="2200" dirty="0"/>
              <a:t>audio clips </a:t>
            </a:r>
            <a:r>
              <a:rPr lang="en-US" sz="2200" dirty="0" smtClean="0"/>
              <a:t/>
            </a:r>
            <a:br>
              <a:rPr lang="en-US" sz="2200" dirty="0" smtClean="0"/>
            </a:br>
            <a:r>
              <a:rPr lang="en-US" sz="2200" dirty="0" smtClean="0"/>
              <a:t>available</a:t>
            </a:r>
            <a:r>
              <a:rPr lang="en-US" sz="2200" dirty="0"/>
              <a:t>.</a:t>
            </a:r>
          </a:p>
          <a:p>
            <a:pPr marL="457200" indent="-457200" eaLnBrk="1" hangingPunct="1">
              <a:buFont typeface="+mj-lt"/>
              <a:buAutoNum type="arabicPeriod"/>
              <a:defRPr/>
            </a:pPr>
            <a:r>
              <a:rPr lang="en-US" sz="2200" dirty="0" smtClean="0"/>
              <a:t>Click </a:t>
            </a:r>
            <a:r>
              <a:rPr lang="en-US" sz="2200" dirty="0"/>
              <a:t>any of the clips that appear in the results. A sound icon appears in the center of the slide. See </a:t>
            </a:r>
            <a:r>
              <a:rPr lang="en-US" sz="2200" dirty="0" smtClean="0"/>
              <a:t>above.</a:t>
            </a:r>
            <a:endParaRPr lang="en-US" sz="2200" dirty="0"/>
          </a:p>
        </p:txBody>
      </p:sp>
      <p:pic>
        <p:nvPicPr>
          <p:cNvPr id="49156" name="Picture 1" descr="09.17.png"/>
          <p:cNvPicPr>
            <a:picLocks noChangeAspect="1"/>
          </p:cNvPicPr>
          <p:nvPr/>
        </p:nvPicPr>
        <p:blipFill>
          <a:blip r:embed="rId3" cstate="print"/>
          <a:srcRect/>
          <a:stretch>
            <a:fillRect/>
          </a:stretch>
        </p:blipFill>
        <p:spPr bwMode="auto">
          <a:xfrm>
            <a:off x="4297363" y="2060575"/>
            <a:ext cx="4291012" cy="288925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Add an Audio Clip to a Slide</a:t>
            </a:r>
            <a:endParaRPr lang="en-US" dirty="0" smtClean="0">
              <a:ea typeface="+mj-ea"/>
              <a:cs typeface="+mj-cs"/>
            </a:endParaRPr>
          </a:p>
        </p:txBody>
      </p:sp>
      <p:sp>
        <p:nvSpPr>
          <p:cNvPr id="50179"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3"/>
            </a:pPr>
            <a:r>
              <a:rPr lang="en-US" sz="2400" smtClean="0">
                <a:ea typeface="ＭＳ Ｐゴシック" pitchFamily="34" charset="-128"/>
              </a:rPr>
              <a:t>Press </a:t>
            </a:r>
            <a:r>
              <a:rPr lang="en-US" sz="2400" b="1" smtClean="0">
                <a:ea typeface="ＭＳ Ｐゴシック" pitchFamily="34" charset="-128"/>
              </a:rPr>
              <a:t>F5</a:t>
            </a:r>
            <a:r>
              <a:rPr lang="en-US" sz="2400" smtClean="0">
                <a:ea typeface="ＭＳ Ｐゴシック" pitchFamily="34" charset="-128"/>
              </a:rPr>
              <a:t> to switch to Slide Show view, and click </a:t>
            </a:r>
            <a:r>
              <a:rPr lang="en-US" sz="2400" b="1" smtClean="0">
                <a:ea typeface="ＭＳ Ｐゴシック" pitchFamily="34" charset="-128"/>
              </a:rPr>
              <a:t>the sound icon</a:t>
            </a:r>
            <a:r>
              <a:rPr lang="en-US" sz="2400" smtClean="0">
                <a:ea typeface="ＭＳ Ｐゴシック" pitchFamily="34" charset="-128"/>
              </a:rPr>
              <a:t> on the slide. The sound plays.</a:t>
            </a:r>
          </a:p>
          <a:p>
            <a:pPr marL="457200" indent="-457200" eaLnBrk="1" hangingPunct="1">
              <a:buFont typeface="Franklin Gothic Medium" pitchFamily="34" charset="0"/>
              <a:buAutoNum type="arabicPeriod" startAt="3"/>
            </a:pPr>
            <a:r>
              <a:rPr lang="en-US" sz="2400" smtClean="0">
                <a:ea typeface="ＭＳ Ｐゴシック" pitchFamily="34" charset="-128"/>
              </a:rPr>
              <a:t>Press </a:t>
            </a:r>
            <a:r>
              <a:rPr lang="en-US" sz="2400" b="1" smtClean="0">
                <a:ea typeface="ＭＳ Ｐゴシック" pitchFamily="34" charset="-128"/>
              </a:rPr>
              <a:t>Esc</a:t>
            </a:r>
            <a:r>
              <a:rPr lang="en-US" sz="2400" smtClean="0">
                <a:ea typeface="ＭＳ Ｐゴシック" pitchFamily="34" charset="-128"/>
              </a:rPr>
              <a:t> to return to Normal view, and close the Clip Art</a:t>
            </a:r>
            <a:r>
              <a:rPr lang="en-US" sz="2400" b="1" smtClean="0">
                <a:ea typeface="ＭＳ Ｐゴシック" pitchFamily="34" charset="-128"/>
              </a:rPr>
              <a:t> </a:t>
            </a:r>
            <a:r>
              <a:rPr lang="en-US" sz="2400" smtClean="0">
                <a:ea typeface="ＭＳ Ｐゴシック" pitchFamily="34" charset="-128"/>
              </a:rPr>
              <a:t>task pane.</a:t>
            </a:r>
          </a:p>
          <a:p>
            <a:pPr marL="457200" indent="-457200" eaLnBrk="1" hangingPunct="1">
              <a:buFont typeface="Franklin Gothic Medium" pitchFamily="34" charset="0"/>
              <a:buAutoNum type="arabicPeriod" startAt="3"/>
            </a:pPr>
            <a:r>
              <a:rPr lang="en-US" sz="2400" smtClean="0">
                <a:ea typeface="ＭＳ Ｐゴシック" pitchFamily="34" charset="-128"/>
              </a:rPr>
              <a:t>Select the sound icon on the slide and press </a:t>
            </a:r>
            <a:r>
              <a:rPr lang="en-US" sz="2400" b="1" smtClean="0">
                <a:ea typeface="ＭＳ Ｐゴシック" pitchFamily="34" charset="-128"/>
              </a:rPr>
              <a:t>Delete</a:t>
            </a:r>
            <a:r>
              <a:rPr lang="en-US" sz="2400" smtClean="0">
                <a:ea typeface="ＭＳ Ｐゴシック" pitchFamily="34" charset="-128"/>
              </a:rPr>
              <a:t> on the keyboard to remove it.</a:t>
            </a:r>
          </a:p>
          <a:p>
            <a:pPr marL="457200" indent="-457200" eaLnBrk="1" hangingPunct="1">
              <a:buFont typeface="Franklin Gothic Medium" pitchFamily="34" charset="0"/>
              <a:buAutoNum type="arabicPeriod" startAt="3"/>
            </a:pPr>
            <a:r>
              <a:rPr lang="en-US" sz="2400" smtClean="0">
                <a:ea typeface="ＭＳ Ｐゴシック" pitchFamily="34" charset="-128"/>
              </a:rPr>
              <a:t>With slide 1 still displayed, on the Insert tab, click the </a:t>
            </a:r>
            <a:r>
              <a:rPr lang="en-US" sz="2400" b="1" smtClean="0">
                <a:ea typeface="ＭＳ Ｐゴシック" pitchFamily="34" charset="-128"/>
              </a:rPr>
              <a:t>arrow under the Audio button</a:t>
            </a:r>
            <a:r>
              <a:rPr lang="en-US" sz="2400" smtClean="0">
                <a:ea typeface="ＭＳ Ｐゴシック" pitchFamily="34" charset="-128"/>
              </a:rPr>
              <a:t> and click </a:t>
            </a:r>
            <a:r>
              <a:rPr lang="en-US" sz="2400" b="1" smtClean="0">
                <a:ea typeface="ＭＳ Ｐゴシック" pitchFamily="34" charset="-128"/>
              </a:rPr>
              <a:t>Audio from File</a:t>
            </a:r>
            <a:r>
              <a:rPr lang="en-US" sz="2400" smtClean="0">
                <a:ea typeface="ＭＳ Ｐゴシック" pitchFamily="34" charset="-128"/>
              </a:rPr>
              <a:t>. The </a:t>
            </a:r>
            <a:r>
              <a:rPr lang="en-US" sz="2400" b="1" smtClean="0">
                <a:ea typeface="ＭＳ Ｐゴシック" pitchFamily="34" charset="-128"/>
              </a:rPr>
              <a:t>Insert Audio</a:t>
            </a:r>
            <a:r>
              <a:rPr lang="en-US" sz="2400" smtClean="0">
                <a:ea typeface="ＭＳ Ｐゴシック" pitchFamily="34" charset="-128"/>
              </a:rPr>
              <a:t> dialog box opens.</a:t>
            </a:r>
          </a:p>
          <a:p>
            <a:pPr marL="457200" indent="-457200" eaLnBrk="1" hangingPunct="1">
              <a:buFont typeface="Franklin Gothic Medium" pitchFamily="34" charset="0"/>
              <a:buAutoNum type="arabicPeriod" startAt="3"/>
            </a:pPr>
            <a:r>
              <a:rPr lang="en-US" sz="2400" smtClean="0">
                <a:ea typeface="ＭＳ Ｐゴシック" pitchFamily="34" charset="-128"/>
              </a:rPr>
              <a:t>Navigate to the data files for this lesson, click </a:t>
            </a:r>
            <a:r>
              <a:rPr lang="en-US" sz="2400" b="1" i="1" smtClean="0">
                <a:ea typeface="ＭＳ Ｐゴシック" pitchFamily="34" charset="-128"/>
              </a:rPr>
              <a:t>Beethoven’s Ninth</a:t>
            </a:r>
            <a:r>
              <a:rPr lang="en-US" sz="2400" smtClean="0">
                <a:ea typeface="ＭＳ Ｐゴシック" pitchFamily="34" charset="-128"/>
              </a:rPr>
              <a:t>, and click </a:t>
            </a:r>
            <a:r>
              <a:rPr lang="en-US" sz="2400" b="1" smtClean="0">
                <a:ea typeface="ＭＳ Ｐゴシック" pitchFamily="34" charset="-128"/>
              </a:rPr>
              <a:t>Insert</a:t>
            </a:r>
            <a:r>
              <a:rPr lang="en-US" sz="2400" smtClean="0">
                <a:ea typeface="ＭＳ Ｐゴシック" pitchFamily="34" charset="-128"/>
              </a:rPr>
              <a:t>. An icon appears in the center.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Add an Audio Clip to a Slide</a:t>
            </a:r>
            <a:endParaRPr lang="en-US" dirty="0" smtClean="0">
              <a:ea typeface="+mj-ea"/>
              <a:cs typeface="+mj-cs"/>
            </a:endParaRPr>
          </a:p>
        </p:txBody>
      </p:sp>
      <p:sp>
        <p:nvSpPr>
          <p:cNvPr id="51203"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8"/>
            </a:pPr>
            <a:r>
              <a:rPr lang="en-US" sz="2400" smtClean="0">
                <a:ea typeface="ＭＳ Ｐゴシック" pitchFamily="34" charset="-128"/>
              </a:rPr>
              <a:t>Open the Start drop-down list and click </a:t>
            </a:r>
            <a:r>
              <a:rPr lang="en-US" sz="2400" b="1" smtClean="0">
                <a:ea typeface="ＭＳ Ｐゴシック" pitchFamily="34" charset="-128"/>
              </a:rPr>
              <a:t>Automatically</a:t>
            </a:r>
            <a:r>
              <a:rPr lang="en-US" sz="2400" smtClean="0">
                <a:ea typeface="ＭＳ Ｐゴシック" pitchFamily="34" charset="-128"/>
              </a:rPr>
              <a:t>. </a:t>
            </a:r>
          </a:p>
          <a:p>
            <a:pPr marL="457200" indent="-457200" eaLnBrk="1" hangingPunct="1">
              <a:buFont typeface="Franklin Gothic Medium" pitchFamily="34" charset="0"/>
              <a:buAutoNum type="arabicPeriod" startAt="8"/>
            </a:pPr>
            <a:r>
              <a:rPr lang="en-US" sz="2400" smtClean="0">
                <a:ea typeface="ＭＳ Ｐゴシック" pitchFamily="34" charset="-128"/>
              </a:rPr>
              <a:t>Mark the </a:t>
            </a:r>
            <a:r>
              <a:rPr lang="en-US" sz="2400" b="1" smtClean="0">
                <a:ea typeface="ＭＳ Ｐゴシック" pitchFamily="34" charset="-128"/>
              </a:rPr>
              <a:t>Hide During Show</a:t>
            </a:r>
            <a:r>
              <a:rPr lang="en-US" sz="2400" smtClean="0">
                <a:ea typeface="ＭＳ Ｐゴシック" pitchFamily="34" charset="-128"/>
              </a:rPr>
              <a:t> check box. </a:t>
            </a:r>
          </a:p>
          <a:p>
            <a:pPr marL="457200" indent="-457200" eaLnBrk="1" hangingPunct="1">
              <a:buFont typeface="Franklin Gothic Medium" pitchFamily="34" charset="0"/>
              <a:buAutoNum type="arabicPeriod" startAt="8"/>
            </a:pPr>
            <a:r>
              <a:rPr lang="en-US" sz="2400" b="1" smtClean="0">
                <a:ea typeface="ＭＳ Ｐゴシック" pitchFamily="34" charset="-128"/>
              </a:rPr>
              <a:t> </a:t>
            </a:r>
            <a:r>
              <a:rPr lang="en-US" sz="2400" smtClean="0">
                <a:ea typeface="ＭＳ Ｐゴシック" pitchFamily="34" charset="-128"/>
              </a:rPr>
              <a:t>On the Audio Tools Playback tab, click the </a:t>
            </a:r>
            <a:r>
              <a:rPr lang="en-US" sz="2400" b="1" smtClean="0">
                <a:ea typeface="ＭＳ Ｐゴシック" pitchFamily="34" charset="-128"/>
              </a:rPr>
              <a:t>Volume</a:t>
            </a:r>
            <a:r>
              <a:rPr lang="en-US" sz="2400" smtClean="0">
                <a:ea typeface="ＭＳ Ｐゴシック" pitchFamily="34" charset="-128"/>
              </a:rPr>
              <a:t> button, and then click </a:t>
            </a:r>
            <a:r>
              <a:rPr lang="en-US" sz="2400" b="1" smtClean="0">
                <a:ea typeface="ＭＳ Ｐゴシック" pitchFamily="34" charset="-128"/>
              </a:rPr>
              <a:t>Medium</a:t>
            </a:r>
            <a:r>
              <a:rPr lang="en-US" sz="2400" smtClean="0">
                <a:ea typeface="ＭＳ Ｐゴシック" pitchFamily="34" charset="-128"/>
              </a:rPr>
              <a:t>. The figure below shows the settings on the </a:t>
            </a:r>
            <a:r>
              <a:rPr lang="en-US" sz="2400" b="1" smtClean="0">
                <a:ea typeface="ＭＳ Ｐゴシック" pitchFamily="34" charset="-128"/>
              </a:rPr>
              <a:t>Audio Tools Playback</a:t>
            </a:r>
            <a:r>
              <a:rPr lang="en-US" sz="2400" smtClean="0">
                <a:ea typeface="ＭＳ Ｐゴシック" pitchFamily="34" charset="-128"/>
              </a:rPr>
              <a:t> tab.</a:t>
            </a:r>
          </a:p>
        </p:txBody>
      </p:sp>
      <p:pic>
        <p:nvPicPr>
          <p:cNvPr id="51204" name="Picture 1" descr="09.18.png"/>
          <p:cNvPicPr>
            <a:picLocks noChangeAspect="1"/>
          </p:cNvPicPr>
          <p:nvPr/>
        </p:nvPicPr>
        <p:blipFill>
          <a:blip r:embed="rId3" cstate="print"/>
          <a:srcRect/>
          <a:stretch>
            <a:fillRect/>
          </a:stretch>
        </p:blipFill>
        <p:spPr bwMode="auto">
          <a:xfrm>
            <a:off x="755650" y="3789363"/>
            <a:ext cx="7559675" cy="259397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Setting Up Slide Transitions</a:t>
            </a:r>
          </a:p>
        </p:txBody>
      </p:sp>
      <p:sp>
        <p:nvSpPr>
          <p:cNvPr id="6147" name="Rectangle 3"/>
          <p:cNvSpPr>
            <a:spLocks noGrp="1" noChangeArrowheads="1"/>
          </p:cNvSpPr>
          <p:nvPr>
            <p:ph type="body" idx="1"/>
          </p:nvPr>
        </p:nvSpPr>
        <p:spPr>
          <a:xfrm>
            <a:off x="457200" y="1600200"/>
            <a:ext cx="8229600" cy="4876800"/>
          </a:xfrm>
        </p:spPr>
        <p:txBody>
          <a:bodyPr/>
          <a:lstStyle/>
          <a:p>
            <a:pPr eaLnBrk="1" hangingPunct="1"/>
            <a:r>
              <a:rPr lang="en-US" sz="2400" b="1" i="1" smtClean="0">
                <a:ea typeface="ＭＳ Ｐゴシック" pitchFamily="34" charset="-128"/>
              </a:rPr>
              <a:t>Transitions </a:t>
            </a:r>
            <a:r>
              <a:rPr lang="en-US" sz="2400" smtClean="0">
                <a:ea typeface="ＭＳ Ｐゴシック" pitchFamily="34" charset="-128"/>
              </a:rPr>
              <a:t>are animated effects that occur when you move from one slide to another. </a:t>
            </a:r>
          </a:p>
          <a:p>
            <a:pPr eaLnBrk="1" hangingPunct="1"/>
            <a:r>
              <a:rPr lang="en-US" sz="2400" smtClean="0">
                <a:ea typeface="ＭＳ Ｐゴシック" pitchFamily="34" charset="-128"/>
              </a:rPr>
              <a:t>They differ from animations in that animations apply to individual items on a slide whereas transitions apply only to entire slides. </a:t>
            </a:r>
          </a:p>
          <a:p>
            <a:pPr eaLnBrk="1" hangingPunct="1"/>
            <a:r>
              <a:rPr lang="en-US" sz="2400" smtClean="0">
                <a:ea typeface="ＭＳ Ｐゴシック" pitchFamily="34" charset="-128"/>
              </a:rPr>
              <a:t>You can control the effect, its speed, its sound effect (if any), and in some cases other options, such as direction.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Add an Audio Clip to a Slide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eaLnBrk="1" hangingPunct="1">
              <a:buFont typeface="+mj-lt"/>
              <a:buAutoNum type="arabicPeriod" startAt="11"/>
              <a:defRPr/>
            </a:pPr>
            <a:r>
              <a:rPr lang="en-US" sz="2400" b="1" dirty="0" smtClean="0"/>
              <a:t> </a:t>
            </a:r>
            <a:r>
              <a:rPr lang="en-US" sz="2400" dirty="0" smtClean="0"/>
              <a:t>View </a:t>
            </a:r>
            <a:r>
              <a:rPr lang="en-US" sz="2400" dirty="0"/>
              <a:t>the first two slides in Slide Show view, and notice that the sound quits after the first slide. Press </a:t>
            </a:r>
            <a:r>
              <a:rPr lang="en-US" sz="2400" b="1" dirty="0"/>
              <a:t>Esc</a:t>
            </a:r>
            <a:r>
              <a:rPr lang="en-US" sz="2400" dirty="0"/>
              <a:t> to return to Normal view.</a:t>
            </a:r>
          </a:p>
          <a:p>
            <a:pPr marL="457200" indent="-457200" eaLnBrk="1" hangingPunct="1">
              <a:buFont typeface="+mj-lt"/>
              <a:buAutoNum type="arabicPeriod" startAt="11"/>
              <a:defRPr/>
            </a:pPr>
            <a:r>
              <a:rPr lang="en-US" sz="2400" b="1" dirty="0" smtClean="0"/>
              <a:t> </a:t>
            </a:r>
            <a:r>
              <a:rPr lang="en-US" sz="2400" dirty="0" smtClean="0"/>
              <a:t>Select </a:t>
            </a:r>
            <a:r>
              <a:rPr lang="en-US" sz="2400" dirty="0"/>
              <a:t>the </a:t>
            </a:r>
            <a:r>
              <a:rPr lang="en-US" sz="2400" b="1" dirty="0"/>
              <a:t>sound icon</a:t>
            </a:r>
            <a:r>
              <a:rPr lang="en-US" sz="2400" dirty="0"/>
              <a:t> on slide 1.</a:t>
            </a:r>
          </a:p>
          <a:p>
            <a:pPr marL="457200" indent="-457200" eaLnBrk="1" hangingPunct="1">
              <a:buFont typeface="+mj-lt"/>
              <a:buAutoNum type="arabicPeriod" startAt="11"/>
              <a:defRPr/>
            </a:pPr>
            <a:r>
              <a:rPr lang="en-US" sz="2400" b="1" dirty="0" smtClean="0"/>
              <a:t> </a:t>
            </a:r>
            <a:r>
              <a:rPr lang="en-US" sz="2400" dirty="0" smtClean="0"/>
              <a:t>On </a:t>
            </a:r>
            <a:r>
              <a:rPr lang="en-US" sz="2400" dirty="0"/>
              <a:t>the </a:t>
            </a:r>
            <a:r>
              <a:rPr lang="en-US" sz="2400" b="1" dirty="0"/>
              <a:t>Audio Tools Playback</a:t>
            </a:r>
            <a:r>
              <a:rPr lang="en-US" sz="2400" dirty="0"/>
              <a:t> tab, open the </a:t>
            </a:r>
            <a:r>
              <a:rPr lang="en-US" sz="2400" b="1" dirty="0"/>
              <a:t>Start</a:t>
            </a:r>
            <a:r>
              <a:rPr lang="en-US" sz="2400" dirty="0"/>
              <a:t> drop-down list and click </a:t>
            </a:r>
            <a:r>
              <a:rPr lang="en-US" sz="2400" b="1" dirty="0"/>
              <a:t>Play Across Slides</a:t>
            </a:r>
            <a:r>
              <a:rPr lang="en-US" sz="2400" dirty="0"/>
              <a:t>.</a:t>
            </a:r>
          </a:p>
          <a:p>
            <a:pPr marL="457200" indent="-457200" eaLnBrk="1" hangingPunct="1">
              <a:buFont typeface="+mj-lt"/>
              <a:buAutoNum type="arabicPeriod" startAt="11"/>
              <a:defRPr/>
            </a:pPr>
            <a:r>
              <a:rPr lang="en-US" sz="2400" b="1" dirty="0" smtClean="0"/>
              <a:t> </a:t>
            </a:r>
            <a:r>
              <a:rPr lang="en-US" sz="2400" dirty="0" smtClean="0"/>
              <a:t>Watch </a:t>
            </a:r>
            <a:r>
              <a:rPr lang="en-US" sz="2400" dirty="0"/>
              <a:t>the first several slides in Slide Show view. This time notice that the sound continues as you move from slide 1 to slide 2. Then press </a:t>
            </a:r>
            <a:r>
              <a:rPr lang="en-US" sz="2400" b="1" dirty="0"/>
              <a:t>Esc</a:t>
            </a:r>
            <a:r>
              <a:rPr lang="en-US" sz="2400" dirty="0"/>
              <a:t> to return to Normal view.</a:t>
            </a:r>
          </a:p>
          <a:p>
            <a:pPr marL="457200" indent="-457200" eaLnBrk="1" hangingPunct="1">
              <a:buFont typeface="+mj-lt"/>
              <a:buAutoNum type="arabicPeriod" startAt="11"/>
              <a:defRPr/>
            </a:pPr>
            <a:r>
              <a:rPr lang="en-US" sz="2400" b="1" dirty="0" smtClean="0"/>
              <a:t> SAVE</a:t>
            </a:r>
            <a:r>
              <a:rPr lang="en-US" sz="2400" dirty="0" smtClean="0"/>
              <a:t> </a:t>
            </a:r>
            <a:r>
              <a:rPr lang="en-US" sz="2400" dirty="0"/>
              <a:t>the presentation.</a:t>
            </a:r>
          </a:p>
          <a:p>
            <a:pPr eaLnBrk="1" hangingPunct="1">
              <a:defRPr/>
            </a:pPr>
            <a:r>
              <a:rPr lang="en-US" sz="2400" b="1" dirty="0"/>
              <a:t>LEAVE </a:t>
            </a:r>
            <a:r>
              <a:rPr lang="en-US" sz="2400" dirty="0"/>
              <a:t>the presentation open to use in the next exercise.</a:t>
            </a:r>
          </a:p>
          <a:p>
            <a:pPr eaLnBrk="1" hangingPunct="1">
              <a:defRPr/>
            </a:pPr>
            <a:endParaRPr lang="en-US" sz="24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Adding a Video to a Slide</a:t>
            </a:r>
          </a:p>
        </p:txBody>
      </p:sp>
      <p:sp>
        <p:nvSpPr>
          <p:cNvPr id="53251"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You can insert videos from files or from the Clip Art task pane to add visual interest or information to a presentation. </a:t>
            </a:r>
          </a:p>
          <a:p>
            <a:pPr eaLnBrk="1" hangingPunct="1"/>
            <a:r>
              <a:rPr lang="en-US" sz="2400" smtClean="0">
                <a:ea typeface="ＭＳ Ｐゴシック" pitchFamily="34" charset="-128"/>
              </a:rPr>
              <a:t>PowerPoint 2010 has greatly improved its video support from previous versions, and it now accepts Flash videos as well as many standard formats such as Windows Media, QuickTime, and MP4.</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Adding a Video to a Slide</a:t>
            </a:r>
            <a:endParaRPr lang="en-US" dirty="0" smtClean="0">
              <a:ea typeface="+mj-ea"/>
              <a:cs typeface="+mj-cs"/>
            </a:endParaRPr>
          </a:p>
        </p:txBody>
      </p:sp>
      <p:sp>
        <p:nvSpPr>
          <p:cNvPr id="54275" name="Rectangle 3"/>
          <p:cNvSpPr>
            <a:spLocks noGrp="1" noChangeArrowheads="1"/>
          </p:cNvSpPr>
          <p:nvPr>
            <p:ph type="body" idx="1"/>
          </p:nvPr>
        </p:nvSpPr>
        <p:spPr>
          <a:xfrm>
            <a:off x="457200" y="1600200"/>
            <a:ext cx="8229600" cy="4876800"/>
          </a:xfrm>
        </p:spPr>
        <p:txBody>
          <a:bodyPr/>
          <a:lstStyle/>
          <a:p>
            <a:pPr eaLnBrk="1" hangingPunct="1"/>
            <a:r>
              <a:rPr lang="en-US" sz="2200" smtClean="0">
                <a:ea typeface="ＭＳ Ｐゴシック" pitchFamily="34" charset="-128"/>
              </a:rPr>
              <a:t>You have three options for inserting a video on a slide:</a:t>
            </a:r>
          </a:p>
          <a:p>
            <a:pPr eaLnBrk="1" hangingPunct="1"/>
            <a:r>
              <a:rPr lang="en-US" sz="2200" smtClean="0">
                <a:ea typeface="ＭＳ Ｐゴシック" pitchFamily="34" charset="-128"/>
              </a:rPr>
              <a:t>Use </a:t>
            </a:r>
            <a:r>
              <a:rPr lang="en-US" sz="2200" b="1" smtClean="0">
                <a:ea typeface="ＭＳ Ｐゴシック" pitchFamily="34" charset="-128"/>
              </a:rPr>
              <a:t>Video from File</a:t>
            </a:r>
            <a:r>
              <a:rPr lang="en-US" sz="2200" smtClean="0">
                <a:ea typeface="ＭＳ Ｐゴシック" pitchFamily="34" charset="-128"/>
              </a:rPr>
              <a:t> if you have a video file in a supported format that you want to insert. PowerPoint can handle ASF, AVI, MPEG, or WMV files.</a:t>
            </a:r>
            <a:endParaRPr lang="en-US" sz="2200" b="1" smtClean="0">
              <a:ea typeface="ＭＳ Ｐゴシック" pitchFamily="34" charset="-128"/>
            </a:endParaRPr>
          </a:p>
          <a:p>
            <a:pPr eaLnBrk="1" hangingPunct="1"/>
            <a:r>
              <a:rPr lang="en-US" sz="2200" smtClean="0">
                <a:ea typeface="ＭＳ Ｐゴシック" pitchFamily="34" charset="-128"/>
              </a:rPr>
              <a:t>Use </a:t>
            </a:r>
            <a:r>
              <a:rPr lang="en-US" sz="2200" b="1" smtClean="0">
                <a:ea typeface="ＭＳ Ｐゴシック" pitchFamily="34" charset="-128"/>
              </a:rPr>
              <a:t>Video from Web Site</a:t>
            </a:r>
            <a:r>
              <a:rPr lang="en-US" sz="2200" smtClean="0">
                <a:ea typeface="ＭＳ Ｐゴシック" pitchFamily="34" charset="-128"/>
              </a:rPr>
              <a:t> to link to a video clip from a Web site, such as YouTube.</a:t>
            </a:r>
            <a:endParaRPr lang="en-US" sz="2200" b="1" smtClean="0">
              <a:ea typeface="ＭＳ Ｐゴシック" pitchFamily="34" charset="-128"/>
            </a:endParaRPr>
          </a:p>
          <a:p>
            <a:pPr eaLnBrk="1" hangingPunct="1"/>
            <a:r>
              <a:rPr lang="en-US" sz="2200" smtClean="0">
                <a:ea typeface="ＭＳ Ｐゴシック" pitchFamily="34" charset="-128"/>
              </a:rPr>
              <a:t>Use </a:t>
            </a:r>
            <a:r>
              <a:rPr lang="en-US" sz="2200" b="1" smtClean="0">
                <a:ea typeface="ＭＳ Ｐゴシック" pitchFamily="34" charset="-128"/>
              </a:rPr>
              <a:t>Video from Clip Organizer</a:t>
            </a:r>
            <a:r>
              <a:rPr lang="en-US" sz="2200" smtClean="0">
                <a:ea typeface="ＭＳ Ｐゴシック" pitchFamily="34" charset="-128"/>
              </a:rPr>
              <a:t> to open the Clip Art task pane and search for a video file. PowerPoint automatically selects Videos in the Results should be list and displays videos on your system. You can use a keyword search to find specific videos and search Office.com for more files.</a:t>
            </a:r>
            <a:endParaRPr lang="en-US" sz="2200" b="1" smtClean="0">
              <a:ea typeface="ＭＳ Ｐゴシック" pitchFamily="34" charset="-128"/>
            </a:endParaRPr>
          </a:p>
          <a:p>
            <a:pPr eaLnBrk="1" hangingPunct="1"/>
            <a:r>
              <a:rPr lang="en-US" sz="2200" smtClean="0">
                <a:ea typeface="ＭＳ Ｐゴシック" pitchFamily="34" charset="-128"/>
              </a:rPr>
              <a:t>In the following exercise, you insert a video clip from a file and set it to play automatically.</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Add a Video to a Slide</a:t>
            </a:r>
          </a:p>
        </p:txBody>
      </p:sp>
      <p:sp>
        <p:nvSpPr>
          <p:cNvPr id="21506" name="Rectangle 3"/>
          <p:cNvSpPr>
            <a:spLocks noGrp="1" noChangeArrowheads="1"/>
          </p:cNvSpPr>
          <p:nvPr>
            <p:ph type="body" idx="1"/>
          </p:nvPr>
        </p:nvSpPr>
        <p:spPr>
          <a:xfrm>
            <a:off x="457200" y="1600200"/>
            <a:ext cx="8229600" cy="4876800"/>
          </a:xfrm>
        </p:spPr>
        <p:txBody>
          <a:bodyPr/>
          <a:lstStyle/>
          <a:p>
            <a:pPr eaLnBrk="1" hangingPunct="1">
              <a:defRPr/>
            </a:pPr>
            <a:r>
              <a:rPr lang="en-US" sz="2400" b="1" dirty="0" smtClean="0"/>
              <a:t>USE</a:t>
            </a:r>
            <a:r>
              <a:rPr lang="en-US" sz="2400" dirty="0" smtClean="0"/>
              <a:t> </a:t>
            </a:r>
            <a:r>
              <a:rPr lang="en-US" sz="2400" dirty="0"/>
              <a:t>the </a:t>
            </a:r>
            <a:r>
              <a:rPr lang="en-US" sz="2400" b="1" i="1" dirty="0"/>
              <a:t>Lobby Final</a:t>
            </a:r>
            <a:r>
              <a:rPr lang="en-US" sz="2400" dirty="0"/>
              <a:t> presentation that is still open from the previous exercise.</a:t>
            </a:r>
          </a:p>
          <a:p>
            <a:pPr marL="457200" indent="-457200" eaLnBrk="1" hangingPunct="1">
              <a:buFont typeface="+mj-lt"/>
              <a:buAutoNum type="arabicPeriod"/>
              <a:defRPr/>
            </a:pPr>
            <a:r>
              <a:rPr lang="en-US" sz="2400" dirty="0" smtClean="0"/>
              <a:t>Go </a:t>
            </a:r>
            <a:r>
              <a:rPr lang="en-US" sz="2400" dirty="0"/>
              <a:t>to slide 8 and click the </a:t>
            </a:r>
            <a:r>
              <a:rPr lang="en-US" sz="2400" b="1" dirty="0" smtClean="0"/>
              <a:t>Insert </a:t>
            </a:r>
            <a:r>
              <a:rPr lang="en-US" sz="2400" b="1" dirty="0"/>
              <a:t>Media Clip</a:t>
            </a:r>
            <a:r>
              <a:rPr lang="en-US" sz="2400" dirty="0"/>
              <a:t> icon in the </a:t>
            </a:r>
            <a:r>
              <a:rPr lang="en-US" sz="2400" dirty="0" smtClean="0"/>
              <a:t>empty </a:t>
            </a:r>
            <a:r>
              <a:rPr lang="en-US" sz="2400" dirty="0"/>
              <a:t>placeholder box. See </a:t>
            </a:r>
            <a:r>
              <a:rPr lang="en-US" sz="2400" dirty="0" smtClean="0"/>
              <a:t>below. </a:t>
            </a:r>
            <a:r>
              <a:rPr lang="en-US" sz="2400" dirty="0"/>
              <a:t>The Insert Video dialog </a:t>
            </a:r>
            <a:r>
              <a:rPr lang="en-US" sz="2400" dirty="0" smtClean="0"/>
              <a:t>box </a:t>
            </a:r>
            <a:r>
              <a:rPr lang="en-US" sz="2400" dirty="0"/>
              <a:t>opens</a:t>
            </a:r>
            <a:r>
              <a:rPr lang="en-US" sz="2400" dirty="0" smtClean="0"/>
              <a:t>.</a:t>
            </a:r>
            <a:endParaRPr lang="en-US" sz="2400" dirty="0"/>
          </a:p>
        </p:txBody>
      </p:sp>
      <p:pic>
        <p:nvPicPr>
          <p:cNvPr id="55300" name="Picture 1" descr="09.19.png"/>
          <p:cNvPicPr>
            <a:picLocks noChangeAspect="1"/>
          </p:cNvPicPr>
          <p:nvPr/>
        </p:nvPicPr>
        <p:blipFill>
          <a:blip r:embed="rId3" cstate="print"/>
          <a:srcRect/>
          <a:stretch>
            <a:fillRect/>
          </a:stretch>
        </p:blipFill>
        <p:spPr bwMode="auto">
          <a:xfrm>
            <a:off x="3019425" y="3429000"/>
            <a:ext cx="3871913" cy="2890838"/>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Add a Video to a Slide</a:t>
            </a:r>
            <a:endParaRPr lang="en-US" dirty="0" smtClean="0">
              <a:ea typeface="+mj-ea"/>
              <a:cs typeface="+mj-cs"/>
            </a:endParaRPr>
          </a:p>
        </p:txBody>
      </p:sp>
      <p:sp>
        <p:nvSpPr>
          <p:cNvPr id="56323"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2"/>
            </a:pPr>
            <a:r>
              <a:rPr lang="en-US" sz="2400" smtClean="0">
                <a:ea typeface="ＭＳ Ｐゴシック" pitchFamily="34" charset="-128"/>
              </a:rPr>
              <a:t>Navigate to the </a:t>
            </a:r>
            <a:br>
              <a:rPr lang="en-US" sz="2400" smtClean="0">
                <a:ea typeface="ＭＳ Ｐゴシック" pitchFamily="34" charset="-128"/>
              </a:rPr>
            </a:br>
            <a:r>
              <a:rPr lang="en-US" sz="2400" smtClean="0">
                <a:ea typeface="ＭＳ Ｐゴシック" pitchFamily="34" charset="-128"/>
              </a:rPr>
              <a:t>folder containing </a:t>
            </a:r>
            <a:br>
              <a:rPr lang="en-US" sz="2400" smtClean="0">
                <a:ea typeface="ＭＳ Ｐゴシック" pitchFamily="34" charset="-128"/>
              </a:rPr>
            </a:br>
            <a:r>
              <a:rPr lang="en-US" sz="2400" smtClean="0">
                <a:ea typeface="ＭＳ Ｐゴシック" pitchFamily="34" charset="-128"/>
              </a:rPr>
              <a:t>the data files </a:t>
            </a:r>
            <a:br>
              <a:rPr lang="en-US" sz="2400" smtClean="0">
                <a:ea typeface="ＭＳ Ｐゴシック" pitchFamily="34" charset="-128"/>
              </a:rPr>
            </a:br>
            <a:r>
              <a:rPr lang="en-US" sz="2400" smtClean="0">
                <a:ea typeface="ＭＳ Ｐゴシック" pitchFamily="34" charset="-128"/>
              </a:rPr>
              <a:t>for this lesson </a:t>
            </a:r>
            <a:br>
              <a:rPr lang="en-US" sz="2400" smtClean="0">
                <a:ea typeface="ＭＳ Ｐゴシック" pitchFamily="34" charset="-128"/>
              </a:rPr>
            </a:br>
            <a:r>
              <a:rPr lang="en-US" sz="2400" smtClean="0">
                <a:ea typeface="ＭＳ Ｐゴシック" pitchFamily="34" charset="-128"/>
              </a:rPr>
              <a:t>and select </a:t>
            </a:r>
            <a:br>
              <a:rPr lang="en-US" sz="2400" smtClean="0">
                <a:ea typeface="ＭＳ Ｐゴシック" pitchFamily="34" charset="-128"/>
              </a:rPr>
            </a:br>
            <a:r>
              <a:rPr lang="en-US" sz="2400" b="1" i="1" smtClean="0">
                <a:ea typeface="ＭＳ Ｐゴシック" pitchFamily="34" charset="-128"/>
              </a:rPr>
              <a:t>Sunspot.mpeg</a:t>
            </a:r>
            <a:r>
              <a:rPr lang="en-US" sz="2400" smtClean="0">
                <a:ea typeface="ＭＳ Ｐゴシック" pitchFamily="34" charset="-128"/>
              </a:rPr>
              <a:t>. </a:t>
            </a:r>
            <a:br>
              <a:rPr lang="en-US" sz="2400" smtClean="0">
                <a:ea typeface="ＭＳ Ｐゴシック" pitchFamily="34" charset="-128"/>
              </a:rPr>
            </a:br>
            <a:r>
              <a:rPr lang="en-US" sz="2400" smtClean="0">
                <a:ea typeface="ＭＳ Ｐゴシック" pitchFamily="34" charset="-128"/>
              </a:rPr>
              <a:t>Then, click </a:t>
            </a:r>
            <a:r>
              <a:rPr lang="en-US" sz="2400" b="1" smtClean="0">
                <a:ea typeface="ＭＳ Ｐゴシック" pitchFamily="34" charset="-128"/>
              </a:rPr>
              <a:t>Insert</a:t>
            </a:r>
            <a:r>
              <a:rPr lang="en-US" sz="2400" smtClean="0">
                <a:ea typeface="ＭＳ Ｐゴシック" pitchFamily="34" charset="-128"/>
              </a:rPr>
              <a:t>. </a:t>
            </a:r>
            <a:br>
              <a:rPr lang="en-US" sz="2400" smtClean="0">
                <a:ea typeface="ＭＳ Ｐゴシック" pitchFamily="34" charset="-128"/>
              </a:rPr>
            </a:br>
            <a:r>
              <a:rPr lang="en-US" sz="2400" smtClean="0">
                <a:ea typeface="ＭＳ Ｐゴシック" pitchFamily="34" charset="-128"/>
              </a:rPr>
              <a:t>The clip appears </a:t>
            </a:r>
            <a:br>
              <a:rPr lang="en-US" sz="2400" smtClean="0">
                <a:ea typeface="ＭＳ Ｐゴシック" pitchFamily="34" charset="-128"/>
              </a:rPr>
            </a:br>
            <a:r>
              <a:rPr lang="en-US" sz="2400" smtClean="0">
                <a:ea typeface="ＭＳ Ｐゴシック" pitchFamily="34" charset="-128"/>
              </a:rPr>
              <a:t>in the place-</a:t>
            </a:r>
            <a:br>
              <a:rPr lang="en-US" sz="2400" smtClean="0">
                <a:ea typeface="ＭＳ Ｐゴシック" pitchFamily="34" charset="-128"/>
              </a:rPr>
            </a:br>
            <a:r>
              <a:rPr lang="en-US" sz="2400" smtClean="0">
                <a:ea typeface="ＭＳ Ｐゴシック" pitchFamily="34" charset="-128"/>
              </a:rPr>
              <a:t>holder, with </a:t>
            </a:r>
            <a:br>
              <a:rPr lang="en-US" sz="2400" smtClean="0">
                <a:ea typeface="ＭＳ Ｐゴシック" pitchFamily="34" charset="-128"/>
              </a:rPr>
            </a:br>
            <a:r>
              <a:rPr lang="en-US" sz="2400" smtClean="0">
                <a:ea typeface="ＭＳ Ｐゴシック" pitchFamily="34" charset="-128"/>
              </a:rPr>
              <a:t>playback controls </a:t>
            </a:r>
            <a:br>
              <a:rPr lang="en-US" sz="2400" smtClean="0">
                <a:ea typeface="ＭＳ Ｐゴシック" pitchFamily="34" charset="-128"/>
              </a:rPr>
            </a:br>
            <a:r>
              <a:rPr lang="en-US" sz="2400" smtClean="0">
                <a:ea typeface="ＭＳ Ｐゴシック" pitchFamily="34" charset="-128"/>
              </a:rPr>
              <a:t>beneath it. See above.</a:t>
            </a:r>
          </a:p>
        </p:txBody>
      </p:sp>
      <p:pic>
        <p:nvPicPr>
          <p:cNvPr id="56324" name="Picture 1" descr="09.20.png"/>
          <p:cNvPicPr>
            <a:picLocks noChangeAspect="1"/>
          </p:cNvPicPr>
          <p:nvPr/>
        </p:nvPicPr>
        <p:blipFill>
          <a:blip r:embed="rId3" cstate="print"/>
          <a:srcRect/>
          <a:stretch>
            <a:fillRect/>
          </a:stretch>
        </p:blipFill>
        <p:spPr bwMode="auto">
          <a:xfrm>
            <a:off x="3343275" y="1628775"/>
            <a:ext cx="5322888" cy="4037013"/>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Add a Video to a Slide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eaLnBrk="1" hangingPunct="1">
              <a:buFont typeface="+mj-lt"/>
              <a:buAutoNum type="arabicPeriod" startAt="3"/>
              <a:defRPr/>
            </a:pPr>
            <a:r>
              <a:rPr lang="en-US" sz="2200" dirty="0" smtClean="0"/>
              <a:t>On </a:t>
            </a:r>
            <a:r>
              <a:rPr lang="en-US" sz="2200" dirty="0"/>
              <a:t>the Animations tab, </a:t>
            </a:r>
            <a:r>
              <a:rPr lang="en-US" sz="2200" dirty="0" smtClean="0"/>
              <a:t>click </a:t>
            </a:r>
            <a:br>
              <a:rPr lang="en-US" sz="2200" dirty="0" smtClean="0"/>
            </a:br>
            <a:r>
              <a:rPr lang="en-US" sz="2200" b="1" dirty="0" smtClean="0"/>
              <a:t>Animation </a:t>
            </a:r>
            <a:r>
              <a:rPr lang="en-US" sz="2200" b="1" dirty="0"/>
              <a:t>Pane</a:t>
            </a:r>
            <a:r>
              <a:rPr lang="en-US" sz="2200" dirty="0"/>
              <a:t>. </a:t>
            </a:r>
            <a:r>
              <a:rPr lang="en-US" sz="2200" dirty="0" smtClean="0"/>
              <a:t>Notice </a:t>
            </a:r>
            <a:r>
              <a:rPr lang="en-US" sz="2200" dirty="0"/>
              <a:t>that </a:t>
            </a:r>
            <a:r>
              <a:rPr lang="en-US" sz="2200" dirty="0" smtClean="0"/>
              <a:t/>
            </a:r>
            <a:br>
              <a:rPr lang="en-US" sz="2200" dirty="0" smtClean="0"/>
            </a:br>
            <a:r>
              <a:rPr lang="en-US" sz="2200" dirty="0" smtClean="0"/>
              <a:t>there </a:t>
            </a:r>
            <a:r>
              <a:rPr lang="en-US" sz="2200" dirty="0"/>
              <a:t>is an </a:t>
            </a:r>
            <a:r>
              <a:rPr lang="en-US" sz="2200" dirty="0" smtClean="0"/>
              <a:t>animation </a:t>
            </a:r>
            <a:r>
              <a:rPr lang="en-US" sz="2200" dirty="0"/>
              <a:t>event </a:t>
            </a:r>
            <a:r>
              <a:rPr lang="en-US" sz="2200" dirty="0" smtClean="0"/>
              <a:t/>
            </a:r>
            <a:br>
              <a:rPr lang="en-US" sz="2200" dirty="0" smtClean="0"/>
            </a:br>
            <a:r>
              <a:rPr lang="en-US" sz="2200" dirty="0" smtClean="0"/>
              <a:t>for </a:t>
            </a:r>
            <a:r>
              <a:rPr lang="en-US" sz="2200" dirty="0"/>
              <a:t>the </a:t>
            </a:r>
            <a:r>
              <a:rPr lang="en-US" sz="2200" dirty="0" smtClean="0"/>
              <a:t>video </a:t>
            </a:r>
            <a:r>
              <a:rPr lang="en-US" sz="2200" dirty="0"/>
              <a:t>clip already there, </a:t>
            </a:r>
            <a:r>
              <a:rPr lang="en-US" sz="2200" dirty="0" smtClean="0"/>
              <a:t/>
            </a:r>
            <a:br>
              <a:rPr lang="en-US" sz="2200" dirty="0" smtClean="0"/>
            </a:br>
            <a:r>
              <a:rPr lang="en-US" sz="2200" dirty="0" smtClean="0"/>
              <a:t>as </a:t>
            </a:r>
            <a:r>
              <a:rPr lang="en-US" sz="2200" dirty="0"/>
              <a:t>shown </a:t>
            </a:r>
            <a:r>
              <a:rPr lang="en-US" sz="2200" dirty="0" smtClean="0"/>
              <a:t>at right.</a:t>
            </a:r>
            <a:endParaRPr lang="en-US" sz="2200" dirty="0"/>
          </a:p>
          <a:p>
            <a:pPr marL="457200" indent="-457200" eaLnBrk="1" hangingPunct="1">
              <a:buFont typeface="+mj-lt"/>
              <a:buAutoNum type="arabicPeriod" startAt="3"/>
              <a:defRPr/>
            </a:pPr>
            <a:r>
              <a:rPr lang="en-US" sz="2200" dirty="0" smtClean="0"/>
              <a:t>On </a:t>
            </a:r>
            <a:r>
              <a:rPr lang="en-US" sz="2200" dirty="0"/>
              <a:t>the Video Tools Playback </a:t>
            </a:r>
            <a:r>
              <a:rPr lang="en-US" sz="2200" dirty="0" smtClean="0"/>
              <a:t/>
            </a:r>
            <a:br>
              <a:rPr lang="en-US" sz="2200" dirty="0" smtClean="0"/>
            </a:br>
            <a:r>
              <a:rPr lang="en-US" sz="2200" dirty="0" smtClean="0"/>
              <a:t>tab</a:t>
            </a:r>
            <a:r>
              <a:rPr lang="en-US" sz="2200" dirty="0"/>
              <a:t>, open the </a:t>
            </a:r>
            <a:r>
              <a:rPr lang="en-US" sz="2200" b="1" dirty="0"/>
              <a:t>Start</a:t>
            </a:r>
            <a:r>
              <a:rPr lang="en-US" sz="2200" dirty="0"/>
              <a:t> drop-down </a:t>
            </a:r>
            <a:r>
              <a:rPr lang="en-US" sz="2200" dirty="0" smtClean="0"/>
              <a:t/>
            </a:r>
            <a:br>
              <a:rPr lang="en-US" sz="2200" dirty="0" smtClean="0"/>
            </a:br>
            <a:r>
              <a:rPr lang="en-US" sz="2200" dirty="0" smtClean="0"/>
              <a:t>list </a:t>
            </a:r>
            <a:r>
              <a:rPr lang="en-US" sz="2200" dirty="0"/>
              <a:t>and click </a:t>
            </a:r>
            <a:r>
              <a:rPr lang="en-US" sz="2200" b="1" dirty="0"/>
              <a:t>Automatically</a:t>
            </a:r>
            <a:r>
              <a:rPr lang="en-US" sz="2200" dirty="0"/>
              <a:t>.</a:t>
            </a:r>
          </a:p>
          <a:p>
            <a:pPr marL="457200" indent="-457200" eaLnBrk="1" hangingPunct="1">
              <a:buFont typeface="+mj-lt"/>
              <a:buAutoNum type="arabicPeriod" startAt="3"/>
              <a:defRPr/>
            </a:pPr>
            <a:r>
              <a:rPr lang="en-US" sz="2200" dirty="0" smtClean="0"/>
              <a:t>Close </a:t>
            </a:r>
            <a:r>
              <a:rPr lang="en-US" sz="2200" dirty="0"/>
              <a:t>the Animation Pane.</a:t>
            </a:r>
          </a:p>
          <a:p>
            <a:pPr marL="457200" indent="-457200" eaLnBrk="1" hangingPunct="1">
              <a:buFont typeface="+mj-lt"/>
              <a:buAutoNum type="arabicPeriod" startAt="3"/>
              <a:defRPr/>
            </a:pPr>
            <a:r>
              <a:rPr lang="en-US" sz="2200" dirty="0" smtClean="0"/>
              <a:t>On </a:t>
            </a:r>
            <a:r>
              <a:rPr lang="en-US" sz="2200" dirty="0"/>
              <a:t>the View tab, click </a:t>
            </a:r>
            <a:r>
              <a:rPr lang="en-US" sz="2200" b="1" dirty="0"/>
              <a:t>From Current Slide</a:t>
            </a:r>
            <a:r>
              <a:rPr lang="en-US" sz="2200" dirty="0"/>
              <a:t> to watch this slide in Slide Show view.</a:t>
            </a:r>
          </a:p>
          <a:p>
            <a:pPr marL="457200" indent="-457200" eaLnBrk="1" hangingPunct="1">
              <a:buFont typeface="+mj-lt"/>
              <a:buAutoNum type="arabicPeriod" startAt="3"/>
              <a:defRPr/>
            </a:pPr>
            <a:r>
              <a:rPr lang="en-US" sz="2200" b="1" dirty="0" smtClean="0"/>
              <a:t>SAVE</a:t>
            </a:r>
            <a:r>
              <a:rPr lang="en-US" sz="2200" dirty="0" smtClean="0"/>
              <a:t> </a:t>
            </a:r>
            <a:r>
              <a:rPr lang="en-US" sz="2200" dirty="0"/>
              <a:t>the presentation.</a:t>
            </a:r>
          </a:p>
          <a:p>
            <a:pPr eaLnBrk="1" hangingPunct="1">
              <a:defRPr/>
            </a:pPr>
            <a:r>
              <a:rPr lang="en-US" sz="2200" b="1" dirty="0"/>
              <a:t>LEAVE</a:t>
            </a:r>
            <a:r>
              <a:rPr lang="en-US" sz="2200" dirty="0"/>
              <a:t> the presentation open to use in the next exercise.</a:t>
            </a:r>
          </a:p>
          <a:p>
            <a:pPr eaLnBrk="1" hangingPunct="1">
              <a:defRPr/>
            </a:pPr>
            <a:endParaRPr lang="en-US" sz="2400" dirty="0"/>
          </a:p>
          <a:p>
            <a:pPr eaLnBrk="1" hangingPunct="1">
              <a:defRPr/>
            </a:pPr>
            <a:endParaRPr lang="en-US" sz="2400" dirty="0"/>
          </a:p>
        </p:txBody>
      </p:sp>
      <p:pic>
        <p:nvPicPr>
          <p:cNvPr id="57348" name="Picture 1" descr="09.21.png"/>
          <p:cNvPicPr>
            <a:picLocks noChangeAspect="1"/>
          </p:cNvPicPr>
          <p:nvPr/>
        </p:nvPicPr>
        <p:blipFill>
          <a:blip r:embed="rId3" cstate="print"/>
          <a:srcRect/>
          <a:stretch>
            <a:fillRect/>
          </a:stretch>
        </p:blipFill>
        <p:spPr bwMode="auto">
          <a:xfrm>
            <a:off x="4805363" y="1557338"/>
            <a:ext cx="3576637" cy="231140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Formatting Video or Audio Content</a:t>
            </a:r>
          </a:p>
        </p:txBody>
      </p:sp>
      <p:sp>
        <p:nvSpPr>
          <p:cNvPr id="58371"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Any video clip on a slide and any audio clip that has a visible icon on a slide can be formatted with PowerPoint’s built-in styles. This works just like the style-based formatting for graphic objects: you select a style from a gallery. You can then customize it as desired by applying formatting. </a:t>
            </a:r>
          </a:p>
          <a:p>
            <a:pPr eaLnBrk="1" hangingPunct="1"/>
            <a:r>
              <a:rPr lang="en-US" sz="2400" smtClean="0">
                <a:ea typeface="ＭＳ Ｐゴシック" pitchFamily="34" charset="-128"/>
              </a:rPr>
              <a:t>You can also choose a frame of the video clip that will appear on the slide whenever the video clip is not playing.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Choosing a Poster Frame</a:t>
            </a:r>
          </a:p>
        </p:txBody>
      </p:sp>
      <p:sp>
        <p:nvSpPr>
          <p:cNvPr id="59395"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A </a:t>
            </a:r>
            <a:r>
              <a:rPr lang="en-US" sz="2400" b="1" i="1" smtClean="0">
                <a:ea typeface="ＭＳ Ｐゴシック" pitchFamily="34" charset="-128"/>
              </a:rPr>
              <a:t>poster frame</a:t>
            </a:r>
            <a:r>
              <a:rPr lang="en-US" sz="2400" smtClean="0">
                <a:ea typeface="ＭＳ Ｐゴシック" pitchFamily="34" charset="-128"/>
              </a:rPr>
              <a:t> is an image that displays on the slide when the video clip is not playing. You can use an outside image, but it is often easier to select a frame from the video clip. </a:t>
            </a:r>
          </a:p>
          <a:p>
            <a:pPr eaLnBrk="1" hangingPunct="1"/>
            <a:r>
              <a:rPr lang="en-US" sz="2400" smtClean="0">
                <a:ea typeface="ＭＳ Ｐゴシック" pitchFamily="34" charset="-128"/>
              </a:rPr>
              <a:t>Poster frames are useful because often the first frame of the video clip is not an image that is meaningful or recognizable. Instead of choosing Current Frame from the menu, as you will do in the following exercise, you can choose Image from File to select your own image. To remove any poster frame so that the first frame of the video clip is once again the default image for the clip, choose Reset from the menu. </a:t>
            </a:r>
          </a:p>
          <a:p>
            <a:pPr eaLnBrk="1" hangingPunct="1"/>
            <a:r>
              <a:rPr lang="en-US" sz="2400" smtClean="0">
                <a:ea typeface="ＭＳ Ｐゴシック" pitchFamily="34" charset="-128"/>
              </a:rPr>
              <a:t>In the following exercise, you choose a poster frame to display for a video clip.</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Choose a Poster Frame</a:t>
            </a:r>
          </a:p>
        </p:txBody>
      </p:sp>
      <p:sp>
        <p:nvSpPr>
          <p:cNvPr id="21506" name="Rectangle 3"/>
          <p:cNvSpPr>
            <a:spLocks noGrp="1" noChangeArrowheads="1"/>
          </p:cNvSpPr>
          <p:nvPr>
            <p:ph type="body" idx="1"/>
          </p:nvPr>
        </p:nvSpPr>
        <p:spPr>
          <a:xfrm>
            <a:off x="457200" y="1600200"/>
            <a:ext cx="8229600" cy="4876800"/>
          </a:xfrm>
        </p:spPr>
        <p:txBody>
          <a:bodyPr/>
          <a:lstStyle/>
          <a:p>
            <a:pPr eaLnBrk="1" hangingPunct="1">
              <a:defRPr/>
            </a:pPr>
            <a:r>
              <a:rPr lang="en-US" sz="2000" b="1" dirty="0" smtClean="0"/>
              <a:t>USE</a:t>
            </a:r>
            <a:r>
              <a:rPr lang="en-US" sz="2000" dirty="0" smtClean="0"/>
              <a:t> </a:t>
            </a:r>
            <a:r>
              <a:rPr lang="en-US" sz="2000" dirty="0"/>
              <a:t>the </a:t>
            </a:r>
            <a:r>
              <a:rPr lang="en-US" sz="2000" b="1" i="1" dirty="0"/>
              <a:t>Lobby Final</a:t>
            </a:r>
            <a:r>
              <a:rPr lang="en-US" sz="2000" dirty="0"/>
              <a:t> presentation that is still open from the previous exercise.</a:t>
            </a:r>
          </a:p>
          <a:p>
            <a:pPr marL="457200" indent="-457200" eaLnBrk="1" hangingPunct="1">
              <a:buFont typeface="+mj-lt"/>
              <a:buAutoNum type="arabicPeriod"/>
              <a:defRPr/>
            </a:pPr>
            <a:r>
              <a:rPr lang="en-US" sz="2000" dirty="0" smtClean="0"/>
              <a:t>On </a:t>
            </a:r>
            <a:r>
              <a:rPr lang="en-US" sz="2000" dirty="0"/>
              <a:t>slide 8, click the </a:t>
            </a:r>
            <a:r>
              <a:rPr lang="en-US" sz="2000" dirty="0" smtClean="0"/>
              <a:t>video clip</a:t>
            </a:r>
            <a:r>
              <a:rPr lang="en-US" sz="2000" dirty="0"/>
              <a:t>.</a:t>
            </a:r>
          </a:p>
          <a:p>
            <a:pPr marL="457200" indent="-457200" eaLnBrk="1" hangingPunct="1">
              <a:buFont typeface="+mj-lt"/>
              <a:buAutoNum type="arabicPeriod"/>
              <a:defRPr/>
            </a:pPr>
            <a:r>
              <a:rPr lang="en-US" sz="2000" dirty="0" smtClean="0"/>
              <a:t>Click </a:t>
            </a:r>
            <a:r>
              <a:rPr lang="en-US" sz="2000" dirty="0"/>
              <a:t>the </a:t>
            </a:r>
            <a:r>
              <a:rPr lang="en-US" sz="2000" b="1" dirty="0"/>
              <a:t>Play</a:t>
            </a:r>
            <a:r>
              <a:rPr lang="en-US" sz="2000" dirty="0"/>
              <a:t> button </a:t>
            </a:r>
            <a:r>
              <a:rPr lang="en-US" sz="2000" dirty="0" smtClean="0"/>
              <a:t>(</a:t>
            </a:r>
            <a:r>
              <a:rPr lang="en-US" sz="2000" dirty="0"/>
              <a:t>the </a:t>
            </a:r>
            <a:r>
              <a:rPr lang="en-US" sz="2000" dirty="0" smtClean="0"/>
              <a:t>right-</a:t>
            </a:r>
            <a:br>
              <a:rPr lang="en-US" sz="2000" dirty="0" smtClean="0"/>
            </a:br>
            <a:r>
              <a:rPr lang="en-US" sz="2000" dirty="0" smtClean="0"/>
              <a:t>pointing </a:t>
            </a:r>
            <a:r>
              <a:rPr lang="en-US" sz="2000" dirty="0"/>
              <a:t>triangle) </a:t>
            </a:r>
            <a:r>
              <a:rPr lang="en-US" sz="2000" dirty="0" smtClean="0"/>
              <a:t>below </a:t>
            </a:r>
            <a:r>
              <a:rPr lang="en-US" sz="2000" dirty="0"/>
              <a:t>the </a:t>
            </a:r>
            <a:r>
              <a:rPr lang="en-US" sz="2000" dirty="0" smtClean="0"/>
              <a:t/>
            </a:r>
            <a:br>
              <a:rPr lang="en-US" sz="2000" dirty="0" smtClean="0"/>
            </a:br>
            <a:r>
              <a:rPr lang="en-US" sz="2000" dirty="0" smtClean="0"/>
              <a:t>video </a:t>
            </a:r>
            <a:r>
              <a:rPr lang="en-US" sz="2000" dirty="0"/>
              <a:t>clip to </a:t>
            </a:r>
            <a:r>
              <a:rPr lang="en-US" sz="2000" dirty="0" smtClean="0"/>
              <a:t>begin </a:t>
            </a:r>
            <a:r>
              <a:rPr lang="en-US" sz="2000" dirty="0"/>
              <a:t>its playback. </a:t>
            </a:r>
            <a:r>
              <a:rPr lang="en-US" sz="2000" dirty="0" smtClean="0"/>
              <a:t/>
            </a:r>
            <a:br>
              <a:rPr lang="en-US" sz="2000" dirty="0" smtClean="0"/>
            </a:br>
            <a:r>
              <a:rPr lang="en-US" sz="2000" dirty="0" smtClean="0"/>
              <a:t>When you </a:t>
            </a:r>
            <a:r>
              <a:rPr lang="en-US" sz="2000" dirty="0"/>
              <a:t>see the image </a:t>
            </a:r>
            <a:r>
              <a:rPr lang="en-US" sz="2000" dirty="0" smtClean="0"/>
              <a:t>on-</a:t>
            </a:r>
            <a:br>
              <a:rPr lang="en-US" sz="2000" dirty="0" smtClean="0"/>
            </a:br>
            <a:r>
              <a:rPr lang="en-US" sz="2000" dirty="0" smtClean="0"/>
              <a:t>screen </a:t>
            </a:r>
            <a:r>
              <a:rPr lang="en-US" sz="2000" dirty="0"/>
              <a:t>that you want to </a:t>
            </a:r>
            <a:r>
              <a:rPr lang="en-US" sz="2000" dirty="0" smtClean="0"/>
              <a:t>use as </a:t>
            </a:r>
            <a:br>
              <a:rPr lang="en-US" sz="2000" dirty="0" smtClean="0"/>
            </a:br>
            <a:r>
              <a:rPr lang="en-US" sz="2000" dirty="0" smtClean="0"/>
              <a:t>the </a:t>
            </a:r>
            <a:r>
              <a:rPr lang="en-US" sz="2000" dirty="0"/>
              <a:t>poster frame, </a:t>
            </a:r>
            <a:r>
              <a:rPr lang="en-US" sz="2000" dirty="0" smtClean="0"/>
              <a:t>click </a:t>
            </a:r>
            <a:r>
              <a:rPr lang="en-US" sz="2000" dirty="0"/>
              <a:t>the clip </a:t>
            </a:r>
            <a:r>
              <a:rPr lang="en-US" sz="2000" dirty="0" smtClean="0"/>
              <a:t/>
            </a:r>
            <a:br>
              <a:rPr lang="en-US" sz="2000" dirty="0" smtClean="0"/>
            </a:br>
            <a:r>
              <a:rPr lang="en-US" sz="2000" dirty="0" smtClean="0"/>
              <a:t>to </a:t>
            </a:r>
            <a:r>
              <a:rPr lang="en-US" sz="2000" dirty="0"/>
              <a:t>pause it.</a:t>
            </a:r>
          </a:p>
          <a:p>
            <a:pPr marL="457200" indent="-457200" eaLnBrk="1" hangingPunct="1">
              <a:buFont typeface="+mj-lt"/>
              <a:buAutoNum type="arabicPeriod"/>
              <a:defRPr/>
            </a:pPr>
            <a:r>
              <a:rPr lang="en-US" sz="2000" dirty="0" smtClean="0"/>
              <a:t>On </a:t>
            </a:r>
            <a:r>
              <a:rPr lang="en-US" sz="2000" dirty="0"/>
              <a:t>the Video Tools Format tab, </a:t>
            </a:r>
            <a:r>
              <a:rPr lang="en-US" sz="2000" dirty="0" smtClean="0"/>
              <a:t/>
            </a:r>
            <a:br>
              <a:rPr lang="en-US" sz="2000" dirty="0" smtClean="0"/>
            </a:br>
            <a:r>
              <a:rPr lang="en-US" sz="2000" dirty="0" smtClean="0"/>
              <a:t>click </a:t>
            </a:r>
            <a:r>
              <a:rPr lang="en-US" sz="2000" b="1" dirty="0"/>
              <a:t>Poster Frame</a:t>
            </a:r>
            <a:r>
              <a:rPr lang="en-US" sz="2000" dirty="0"/>
              <a:t> and click </a:t>
            </a:r>
            <a:r>
              <a:rPr lang="en-US" sz="2000" b="1" dirty="0"/>
              <a:t>Use Current Frame</a:t>
            </a:r>
            <a:r>
              <a:rPr lang="en-US" sz="2000" dirty="0"/>
              <a:t>. See </a:t>
            </a:r>
            <a:r>
              <a:rPr lang="en-US" sz="2000" dirty="0" smtClean="0"/>
              <a:t>above.</a:t>
            </a:r>
            <a:endParaRPr lang="en-US" sz="2000" dirty="0"/>
          </a:p>
          <a:p>
            <a:pPr marL="457200" indent="-457200" eaLnBrk="1" hangingPunct="1">
              <a:buFont typeface="+mj-lt"/>
              <a:buAutoNum type="arabicPeriod"/>
              <a:defRPr/>
            </a:pPr>
            <a:r>
              <a:rPr lang="en-US" sz="2000" b="1" dirty="0" smtClean="0"/>
              <a:t>SAVE</a:t>
            </a:r>
            <a:r>
              <a:rPr lang="en-US" sz="2000" dirty="0" smtClean="0"/>
              <a:t> </a:t>
            </a:r>
            <a:r>
              <a:rPr lang="en-US" sz="2000" dirty="0"/>
              <a:t>the presentation.</a:t>
            </a:r>
          </a:p>
          <a:p>
            <a:pPr eaLnBrk="1" hangingPunct="1">
              <a:defRPr/>
            </a:pPr>
            <a:r>
              <a:rPr lang="en-US" sz="2000" b="1" dirty="0"/>
              <a:t>LEAVE</a:t>
            </a:r>
            <a:r>
              <a:rPr lang="en-US" sz="2000" dirty="0"/>
              <a:t> the presentation open to use in the next exercise.</a:t>
            </a:r>
          </a:p>
          <a:p>
            <a:pPr eaLnBrk="1" hangingPunct="1">
              <a:defRPr/>
            </a:pPr>
            <a:endParaRPr lang="en-US" sz="2000" dirty="0"/>
          </a:p>
        </p:txBody>
      </p:sp>
      <p:pic>
        <p:nvPicPr>
          <p:cNvPr id="60420" name="Picture 1" descr="09.22.png"/>
          <p:cNvPicPr>
            <a:picLocks noChangeAspect="1"/>
          </p:cNvPicPr>
          <p:nvPr/>
        </p:nvPicPr>
        <p:blipFill>
          <a:blip r:embed="rId3" cstate="print"/>
          <a:srcRect/>
          <a:stretch>
            <a:fillRect/>
          </a:stretch>
        </p:blipFill>
        <p:spPr bwMode="auto">
          <a:xfrm>
            <a:off x="4398963" y="2000250"/>
            <a:ext cx="4135437" cy="3140075"/>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Applying a Video Style and Formatting</a:t>
            </a:r>
          </a:p>
        </p:txBody>
      </p:sp>
      <p:sp>
        <p:nvSpPr>
          <p:cNvPr id="61443"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Whereas the tools on the Video Tools Playback tab control the clip’s motion effects, the tools on the Video Tools Format tab control its static appearance, including its borders, effects, and any color or contrast corrections. </a:t>
            </a:r>
          </a:p>
          <a:p>
            <a:pPr eaLnBrk="1" hangingPunct="1"/>
            <a:r>
              <a:rPr lang="en-US" sz="2400" smtClean="0">
                <a:ea typeface="ＭＳ Ｐゴシック" pitchFamily="34" charset="-128"/>
              </a:rPr>
              <a:t>The tools here are very similar to those for graphic images, which you learned about in Lesson 8. </a:t>
            </a:r>
          </a:p>
          <a:p>
            <a:pPr eaLnBrk="1" hangingPunct="1"/>
            <a:r>
              <a:rPr lang="en-US" sz="2400" smtClean="0">
                <a:ea typeface="ＭＳ Ｐゴシック" pitchFamily="34" charset="-128"/>
              </a:rPr>
              <a:t>In the following exercise, you will apply a video style and some picture corrections.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Applying and Modifying a Transition Effect</a:t>
            </a:r>
          </a:p>
        </p:txBody>
      </p:sp>
      <p:sp>
        <p:nvSpPr>
          <p:cNvPr id="7171"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By default, there are no transitions assigned to slides. When you advance to the next slide, it simply appears in place of the previous one.</a:t>
            </a:r>
          </a:p>
          <a:p>
            <a:pPr eaLnBrk="1" hangingPunct="1"/>
            <a:r>
              <a:rPr lang="en-US" sz="2400" smtClean="0">
                <a:ea typeface="ＭＳ Ｐゴシック" pitchFamily="34" charset="-128"/>
              </a:rPr>
              <a:t>In the following exercise, you will apply and customize a transition effect.</a:t>
            </a:r>
          </a:p>
          <a:p>
            <a:pPr eaLnBrk="1" hangingPunct="1"/>
            <a:r>
              <a:rPr lang="en-US" sz="2400" smtClean="0">
                <a:ea typeface="ＭＳ Ｐゴシック" pitchFamily="34" charset="-128"/>
              </a:rPr>
              <a:t>You can apply any of the transition effects from the Transitions tab, and then modify the chosen transition’s options.  Some transitions have effect options you can choose from the Effect Options button; if you choose a transition that doesn’t have any, that button is unavailable.</a:t>
            </a:r>
          </a:p>
          <a:p>
            <a:pPr eaLnBrk="1" hangingPunct="1"/>
            <a:endParaRPr lang="en-US" sz="2400" smtClean="0">
              <a:ea typeface="ＭＳ Ｐゴシック" pitchFamily="34" charset="-128"/>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Apply a </a:t>
            </a:r>
            <a:r>
              <a:rPr lang="en-US" b="1" dirty="0" smtClean="0"/>
              <a:t/>
            </a:r>
            <a:br>
              <a:rPr lang="en-US" b="1" dirty="0" smtClean="0"/>
            </a:br>
            <a:r>
              <a:rPr lang="en-US" b="1" dirty="0" smtClean="0"/>
              <a:t>Video </a:t>
            </a:r>
            <a:r>
              <a:rPr lang="en-US" b="1" dirty="0"/>
              <a:t>Style and Formatting</a:t>
            </a:r>
          </a:p>
        </p:txBody>
      </p:sp>
      <p:sp>
        <p:nvSpPr>
          <p:cNvPr id="21506" name="Rectangle 3"/>
          <p:cNvSpPr>
            <a:spLocks noGrp="1" noChangeArrowheads="1"/>
          </p:cNvSpPr>
          <p:nvPr>
            <p:ph type="body" idx="1"/>
          </p:nvPr>
        </p:nvSpPr>
        <p:spPr>
          <a:xfrm>
            <a:off x="457200" y="1600200"/>
            <a:ext cx="8229600" cy="4876800"/>
          </a:xfrm>
        </p:spPr>
        <p:txBody>
          <a:bodyPr/>
          <a:lstStyle/>
          <a:p>
            <a:pPr eaLnBrk="1" hangingPunct="1">
              <a:defRPr/>
            </a:pPr>
            <a:r>
              <a:rPr lang="en-US" sz="2400" b="1" dirty="0" smtClean="0"/>
              <a:t>USE</a:t>
            </a:r>
            <a:r>
              <a:rPr lang="en-US" sz="2400" dirty="0" smtClean="0"/>
              <a:t> </a:t>
            </a:r>
            <a:r>
              <a:rPr lang="en-US" sz="2400" dirty="0"/>
              <a:t>the </a:t>
            </a:r>
            <a:r>
              <a:rPr lang="en-US" sz="2400" b="1" i="1" dirty="0"/>
              <a:t>Lobby Final</a:t>
            </a:r>
            <a:r>
              <a:rPr lang="en-US" sz="2400" dirty="0"/>
              <a:t> presentation that is still open from the previous exercise.</a:t>
            </a:r>
          </a:p>
          <a:p>
            <a:pPr marL="457200" indent="-457200" eaLnBrk="1" hangingPunct="1">
              <a:buFont typeface="+mj-lt"/>
              <a:buAutoNum type="arabicPeriod"/>
              <a:defRPr/>
            </a:pPr>
            <a:r>
              <a:rPr lang="en-US" sz="2400" dirty="0" smtClean="0"/>
              <a:t>On </a:t>
            </a:r>
            <a:r>
              <a:rPr lang="en-US" sz="2400" dirty="0"/>
              <a:t>slide 8, click </a:t>
            </a:r>
            <a:r>
              <a:rPr lang="en-US" sz="2400" b="1" dirty="0"/>
              <a:t>the </a:t>
            </a:r>
            <a:r>
              <a:rPr lang="en-US" sz="2400" b="1" dirty="0" smtClean="0"/>
              <a:t/>
            </a:r>
            <a:br>
              <a:rPr lang="en-US" sz="2400" b="1" dirty="0" smtClean="0"/>
            </a:br>
            <a:r>
              <a:rPr lang="en-US" sz="2400" b="1" dirty="0" smtClean="0"/>
              <a:t>video </a:t>
            </a:r>
            <a:r>
              <a:rPr lang="en-US" sz="2400" b="1" dirty="0"/>
              <a:t>clip</a:t>
            </a:r>
            <a:r>
              <a:rPr lang="en-US" sz="2400" dirty="0"/>
              <a:t>.</a:t>
            </a:r>
          </a:p>
          <a:p>
            <a:pPr marL="457200" indent="-457200" eaLnBrk="1" hangingPunct="1">
              <a:buFont typeface="+mj-lt"/>
              <a:buAutoNum type="arabicPeriod"/>
              <a:defRPr/>
            </a:pPr>
            <a:r>
              <a:rPr lang="en-US" sz="2400" dirty="0" smtClean="0"/>
              <a:t>On </a:t>
            </a:r>
            <a:r>
              <a:rPr lang="en-US" sz="2400" dirty="0"/>
              <a:t>the Video Tools </a:t>
            </a:r>
            <a:r>
              <a:rPr lang="en-US" sz="2400" dirty="0" smtClean="0"/>
              <a:t/>
            </a:r>
            <a:br>
              <a:rPr lang="en-US" sz="2400" dirty="0" smtClean="0"/>
            </a:br>
            <a:r>
              <a:rPr lang="en-US" sz="2400" dirty="0" smtClean="0"/>
              <a:t>Format </a:t>
            </a:r>
            <a:r>
              <a:rPr lang="en-US" sz="2400" dirty="0"/>
              <a:t>tab, click the </a:t>
            </a:r>
            <a:r>
              <a:rPr lang="en-US" sz="2400" dirty="0" smtClean="0"/>
              <a:t/>
            </a:r>
            <a:br>
              <a:rPr lang="en-US" sz="2400" dirty="0" smtClean="0"/>
            </a:br>
            <a:r>
              <a:rPr lang="en-US" sz="2400" b="1" dirty="0" smtClean="0"/>
              <a:t>More</a:t>
            </a:r>
            <a:r>
              <a:rPr lang="en-US" sz="2400" dirty="0" smtClean="0"/>
              <a:t> </a:t>
            </a:r>
            <a:r>
              <a:rPr lang="en-US" sz="2400" dirty="0"/>
              <a:t>button in the </a:t>
            </a:r>
            <a:r>
              <a:rPr lang="en-US" sz="2400" dirty="0" smtClean="0"/>
              <a:t/>
            </a:r>
            <a:br>
              <a:rPr lang="en-US" sz="2400" dirty="0" smtClean="0"/>
            </a:br>
            <a:r>
              <a:rPr lang="en-US" sz="2400" b="1" dirty="0" smtClean="0"/>
              <a:t>Video </a:t>
            </a:r>
            <a:r>
              <a:rPr lang="en-US" sz="2400" b="1" dirty="0"/>
              <a:t>Styles</a:t>
            </a:r>
            <a:r>
              <a:rPr lang="en-US" sz="2400" dirty="0"/>
              <a:t> group, </a:t>
            </a:r>
            <a:r>
              <a:rPr lang="en-US" sz="2400" dirty="0" smtClean="0"/>
              <a:t/>
            </a:r>
            <a:br>
              <a:rPr lang="en-US" sz="2400" dirty="0" smtClean="0"/>
            </a:br>
            <a:r>
              <a:rPr lang="en-US" sz="2400" dirty="0" smtClean="0"/>
              <a:t>opening </a:t>
            </a:r>
            <a:r>
              <a:rPr lang="en-US" sz="2400" dirty="0"/>
              <a:t>the Video </a:t>
            </a:r>
            <a:r>
              <a:rPr lang="en-US" sz="2400" dirty="0" smtClean="0"/>
              <a:t/>
            </a:r>
            <a:br>
              <a:rPr lang="en-US" sz="2400" dirty="0" smtClean="0"/>
            </a:br>
            <a:r>
              <a:rPr lang="en-US" sz="2400" dirty="0" smtClean="0"/>
              <a:t>Styles </a:t>
            </a:r>
            <a:r>
              <a:rPr lang="en-US" sz="2400" dirty="0"/>
              <a:t>gallery, as </a:t>
            </a:r>
            <a:r>
              <a:rPr lang="en-US" sz="2400" dirty="0" smtClean="0"/>
              <a:t/>
            </a:r>
            <a:br>
              <a:rPr lang="en-US" sz="2400" dirty="0" smtClean="0"/>
            </a:br>
            <a:r>
              <a:rPr lang="en-US" sz="2400" dirty="0" smtClean="0"/>
              <a:t>shown </a:t>
            </a:r>
            <a:r>
              <a:rPr lang="en-US" sz="2400" dirty="0"/>
              <a:t>in </a:t>
            </a:r>
            <a:r>
              <a:rPr lang="en-US" sz="2400" dirty="0" smtClean="0"/>
              <a:t>at right.</a:t>
            </a:r>
            <a:endParaRPr lang="en-US" sz="2400" dirty="0"/>
          </a:p>
        </p:txBody>
      </p:sp>
      <p:pic>
        <p:nvPicPr>
          <p:cNvPr id="62468" name="Picture 1" descr="09.23.png"/>
          <p:cNvPicPr>
            <a:picLocks noChangeAspect="1"/>
          </p:cNvPicPr>
          <p:nvPr/>
        </p:nvPicPr>
        <p:blipFill>
          <a:blip r:embed="rId3" cstate="print"/>
          <a:srcRect/>
          <a:stretch>
            <a:fillRect/>
          </a:stretch>
        </p:blipFill>
        <p:spPr bwMode="auto">
          <a:xfrm>
            <a:off x="3779838" y="2133600"/>
            <a:ext cx="4664075" cy="3424238"/>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Apply a </a:t>
            </a:r>
            <a:br>
              <a:rPr lang="en-US" b="1" dirty="0"/>
            </a:br>
            <a:r>
              <a:rPr lang="en-US" b="1" dirty="0"/>
              <a:t>Video Style and Formatting</a:t>
            </a:r>
            <a:endParaRPr lang="en-US" dirty="0" smtClean="0">
              <a:ea typeface="+mj-ea"/>
              <a:cs typeface="+mj-cs"/>
            </a:endParaRPr>
          </a:p>
        </p:txBody>
      </p:sp>
      <p:sp>
        <p:nvSpPr>
          <p:cNvPr id="63491"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3"/>
            </a:pPr>
            <a:r>
              <a:rPr lang="en-US" sz="2400" smtClean="0">
                <a:ea typeface="ＭＳ Ｐゴシック" pitchFamily="34" charset="-128"/>
              </a:rPr>
              <a:t>In the Subtle section, click the </a:t>
            </a:r>
            <a:r>
              <a:rPr lang="en-US" sz="2400" b="1" smtClean="0">
                <a:ea typeface="ＭＳ Ｐゴシック" pitchFamily="34" charset="-128"/>
              </a:rPr>
              <a:t>Simple Frame, White</a:t>
            </a:r>
            <a:r>
              <a:rPr lang="en-US" sz="2400" smtClean="0">
                <a:ea typeface="ＭＳ Ｐゴシック" pitchFamily="34" charset="-128"/>
              </a:rPr>
              <a:t> style. The frame of the video clip changes.</a:t>
            </a:r>
          </a:p>
          <a:p>
            <a:pPr marL="457200" indent="-457200" eaLnBrk="1" hangingPunct="1">
              <a:buFont typeface="Franklin Gothic Medium" pitchFamily="34" charset="0"/>
              <a:buAutoNum type="arabicPeriod" startAt="3"/>
            </a:pPr>
            <a:r>
              <a:rPr lang="en-US" sz="2400" smtClean="0">
                <a:ea typeface="ＭＳ Ｐゴシック" pitchFamily="34" charset="-128"/>
              </a:rPr>
              <a:t>Click the </a:t>
            </a:r>
            <a:r>
              <a:rPr lang="en-US" sz="2400" b="1" smtClean="0">
                <a:ea typeface="ＭＳ Ｐゴシック" pitchFamily="34" charset="-128"/>
              </a:rPr>
              <a:t>Video Shape</a:t>
            </a:r>
            <a:r>
              <a:rPr lang="en-US" sz="2400" smtClean="0">
                <a:ea typeface="ＭＳ Ｐゴシック" pitchFamily="34" charset="-128"/>
              </a:rPr>
              <a:t> button, and on the Shapes palette that appears, click the </a:t>
            </a:r>
            <a:r>
              <a:rPr lang="en-US" sz="2400" b="1" smtClean="0">
                <a:ea typeface="ＭＳ Ｐゴシック" pitchFamily="34" charset="-128"/>
              </a:rPr>
              <a:t>Rounded Rectangle</a:t>
            </a:r>
            <a:r>
              <a:rPr lang="en-US" sz="2400" smtClean="0">
                <a:ea typeface="ＭＳ Ｐゴシック" pitchFamily="34" charset="-128"/>
              </a:rPr>
              <a:t>. The shape of the video clip’s frame changes.</a:t>
            </a:r>
          </a:p>
          <a:p>
            <a:pPr marL="457200" indent="-457200" eaLnBrk="1" hangingPunct="1">
              <a:buFont typeface="Franklin Gothic Medium" pitchFamily="34" charset="0"/>
              <a:buAutoNum type="arabicPeriod" startAt="3"/>
            </a:pPr>
            <a:r>
              <a:rPr lang="en-US" sz="2400" smtClean="0">
                <a:ea typeface="ＭＳ Ｐゴシック" pitchFamily="34" charset="-128"/>
              </a:rPr>
              <a:t>Click the </a:t>
            </a:r>
            <a:r>
              <a:rPr lang="en-US" sz="2400" b="1" smtClean="0">
                <a:ea typeface="ＭＳ Ｐゴシック" pitchFamily="34" charset="-128"/>
              </a:rPr>
              <a:t>Video Border</a:t>
            </a:r>
            <a:r>
              <a:rPr lang="en-US" sz="2400" smtClean="0">
                <a:ea typeface="ＭＳ Ｐゴシック" pitchFamily="34" charset="-128"/>
              </a:rPr>
              <a:t> button, and on the palette of colors that appears, click </a:t>
            </a:r>
            <a:r>
              <a:rPr lang="en-US" sz="2400" b="1" smtClean="0">
                <a:ea typeface="ＭＳ Ｐゴシック" pitchFamily="34" charset="-128"/>
              </a:rPr>
              <a:t>Periwinkle, Accent 5, Darker 50%</a:t>
            </a:r>
            <a:r>
              <a:rPr lang="en-US" sz="2400" smtClean="0">
                <a:ea typeface="ＭＳ Ｐゴシック" pitchFamily="34" charset="-128"/>
              </a:rPr>
              <a:t>.</a:t>
            </a:r>
          </a:p>
          <a:p>
            <a:pPr marL="457200" indent="-457200" eaLnBrk="1" hangingPunct="1">
              <a:buFont typeface="Franklin Gothic Medium" pitchFamily="34" charset="0"/>
              <a:buAutoNum type="arabicPeriod" startAt="3"/>
            </a:pPr>
            <a:r>
              <a:rPr lang="en-US" sz="2400" smtClean="0">
                <a:ea typeface="ＭＳ Ｐゴシック" pitchFamily="34" charset="-128"/>
              </a:rPr>
              <a:t>Click the </a:t>
            </a:r>
            <a:r>
              <a:rPr lang="en-US" sz="2400" b="1" smtClean="0">
                <a:ea typeface="ＭＳ Ｐゴシック" pitchFamily="34" charset="-128"/>
              </a:rPr>
              <a:t>Video Effects</a:t>
            </a:r>
            <a:r>
              <a:rPr lang="en-US" sz="2400" smtClean="0">
                <a:ea typeface="ＭＳ Ｐゴシック" pitchFamily="34" charset="-128"/>
              </a:rPr>
              <a:t> button, point to </a:t>
            </a:r>
            <a:r>
              <a:rPr lang="en-US" sz="2400" b="1" smtClean="0">
                <a:ea typeface="ＭＳ Ｐゴシック" pitchFamily="34" charset="-128"/>
              </a:rPr>
              <a:t>Glow</a:t>
            </a:r>
            <a:r>
              <a:rPr lang="en-US" sz="2400" smtClean="0">
                <a:ea typeface="ＭＳ Ｐゴシック" pitchFamily="34" charset="-128"/>
              </a:rPr>
              <a:t>, and click </a:t>
            </a:r>
            <a:r>
              <a:rPr lang="en-US" sz="2400" b="1" smtClean="0">
                <a:ea typeface="ＭＳ Ｐゴシック" pitchFamily="34" charset="-128"/>
              </a:rPr>
              <a:t>Periwinkle, 5 pt glow, Accent Color 5</a:t>
            </a:r>
            <a:r>
              <a:rPr lang="en-US" sz="2400" smtClean="0">
                <a:ea typeface="ＭＳ Ｐゴシック" pitchFamily="34" charset="-128"/>
              </a:rPr>
              <a:t>.</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Apply a </a:t>
            </a:r>
            <a:br>
              <a:rPr lang="en-US" b="1" dirty="0"/>
            </a:br>
            <a:r>
              <a:rPr lang="en-US" b="1" dirty="0"/>
              <a:t>Video Style and Formatting</a:t>
            </a:r>
            <a:endParaRPr lang="en-US" dirty="0" smtClean="0">
              <a:ea typeface="+mj-ea"/>
              <a:cs typeface="+mj-cs"/>
            </a:endParaRPr>
          </a:p>
        </p:txBody>
      </p:sp>
      <p:sp>
        <p:nvSpPr>
          <p:cNvPr id="64515"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7"/>
            </a:pPr>
            <a:r>
              <a:rPr lang="en-US" sz="2400" smtClean="0">
                <a:ea typeface="ＭＳ Ｐゴシック" pitchFamily="34" charset="-128"/>
              </a:rPr>
              <a:t>Click the </a:t>
            </a:r>
            <a:r>
              <a:rPr lang="en-US" sz="2400" b="1" smtClean="0">
                <a:ea typeface="ＭＳ Ｐゴシック" pitchFamily="34" charset="-128"/>
              </a:rPr>
              <a:t>Video Effects</a:t>
            </a:r>
            <a:r>
              <a:rPr lang="en-US" sz="2400" smtClean="0">
                <a:ea typeface="ＭＳ Ｐゴシック" pitchFamily="34" charset="-128"/>
              </a:rPr>
              <a:t> button, point to </a:t>
            </a:r>
            <a:r>
              <a:rPr lang="en-US" sz="2400" b="1" smtClean="0">
                <a:ea typeface="ＭＳ Ｐゴシック" pitchFamily="34" charset="-128"/>
              </a:rPr>
              <a:t>Shadow</a:t>
            </a:r>
            <a:r>
              <a:rPr lang="en-US" sz="2400" smtClean="0">
                <a:ea typeface="ＭＳ Ｐゴシック" pitchFamily="34" charset="-128"/>
              </a:rPr>
              <a:t>, and in the </a:t>
            </a:r>
            <a:r>
              <a:rPr lang="en-US" sz="2400" b="1" smtClean="0">
                <a:ea typeface="ＭＳ Ｐゴシック" pitchFamily="34" charset="-128"/>
              </a:rPr>
              <a:t>Perspective</a:t>
            </a:r>
            <a:r>
              <a:rPr lang="en-US" sz="2400" smtClean="0">
                <a:ea typeface="ＭＳ Ｐゴシック" pitchFamily="34" charset="-128"/>
              </a:rPr>
              <a:t> section, click </a:t>
            </a:r>
            <a:r>
              <a:rPr lang="en-US" sz="2400" b="1" smtClean="0">
                <a:ea typeface="ＭＳ Ｐゴシック" pitchFamily="34" charset="-128"/>
              </a:rPr>
              <a:t>Perspective Diagonal Upper Right</a:t>
            </a:r>
            <a:r>
              <a:rPr lang="en-US" sz="2400" smtClean="0">
                <a:ea typeface="ＭＳ Ｐゴシック" pitchFamily="34" charset="-128"/>
              </a:rPr>
              <a:t>. The figure </a:t>
            </a:r>
            <a:br>
              <a:rPr lang="en-US" sz="2400" smtClean="0">
                <a:ea typeface="ＭＳ Ｐゴシック" pitchFamily="34" charset="-128"/>
              </a:rPr>
            </a:br>
            <a:r>
              <a:rPr lang="en-US" sz="2400" smtClean="0">
                <a:ea typeface="ＭＳ Ｐゴシック" pitchFamily="34" charset="-128"/>
              </a:rPr>
              <a:t>at right shows </a:t>
            </a:r>
            <a:br>
              <a:rPr lang="en-US" sz="2400" smtClean="0">
                <a:ea typeface="ＭＳ Ｐゴシック" pitchFamily="34" charset="-128"/>
              </a:rPr>
            </a:br>
            <a:r>
              <a:rPr lang="en-US" sz="2400" smtClean="0">
                <a:ea typeface="ＭＳ Ｐゴシック" pitchFamily="34" charset="-128"/>
              </a:rPr>
              <a:t>the completed </a:t>
            </a:r>
            <a:br>
              <a:rPr lang="en-US" sz="2400" smtClean="0">
                <a:ea typeface="ＭＳ Ｐゴシック" pitchFamily="34" charset="-128"/>
              </a:rPr>
            </a:br>
            <a:r>
              <a:rPr lang="en-US" sz="2400" smtClean="0">
                <a:ea typeface="ＭＳ Ｐゴシック" pitchFamily="34" charset="-128"/>
              </a:rPr>
              <a:t>formatting. Yours </a:t>
            </a:r>
            <a:br>
              <a:rPr lang="en-US" sz="2400" smtClean="0">
                <a:ea typeface="ＭＳ Ｐゴシック" pitchFamily="34" charset="-128"/>
              </a:rPr>
            </a:br>
            <a:r>
              <a:rPr lang="en-US" sz="2400" smtClean="0">
                <a:ea typeface="ＭＳ Ｐゴシック" pitchFamily="34" charset="-128"/>
              </a:rPr>
              <a:t>may look different, </a:t>
            </a:r>
            <a:br>
              <a:rPr lang="en-US" sz="2400" smtClean="0">
                <a:ea typeface="ＭＳ Ｐゴシック" pitchFamily="34" charset="-128"/>
              </a:rPr>
            </a:br>
            <a:r>
              <a:rPr lang="en-US" sz="2400" smtClean="0">
                <a:ea typeface="ＭＳ Ｐゴシック" pitchFamily="34" charset="-128"/>
              </a:rPr>
              <a:t>depending on the </a:t>
            </a:r>
            <a:br>
              <a:rPr lang="en-US" sz="2400" smtClean="0">
                <a:ea typeface="ＭＳ Ｐゴシック" pitchFamily="34" charset="-128"/>
              </a:rPr>
            </a:br>
            <a:r>
              <a:rPr lang="en-US" sz="2400" smtClean="0">
                <a:ea typeface="ＭＳ Ｐゴシック" pitchFamily="34" charset="-128"/>
              </a:rPr>
              <a:t>image you chose </a:t>
            </a:r>
            <a:br>
              <a:rPr lang="en-US" sz="2400" smtClean="0">
                <a:ea typeface="ＭＳ Ｐゴシック" pitchFamily="34" charset="-128"/>
              </a:rPr>
            </a:br>
            <a:r>
              <a:rPr lang="en-US" sz="2400" smtClean="0">
                <a:ea typeface="ＭＳ Ｐゴシック" pitchFamily="34" charset="-128"/>
              </a:rPr>
              <a:t>for the poster.</a:t>
            </a:r>
          </a:p>
          <a:p>
            <a:pPr marL="457200" indent="-457200" eaLnBrk="1" hangingPunct="1">
              <a:buFont typeface="Franklin Gothic Medium" pitchFamily="34" charset="0"/>
              <a:buAutoNum type="arabicPeriod" startAt="7"/>
            </a:pPr>
            <a:r>
              <a:rPr lang="en-US" sz="2400" smtClean="0">
                <a:ea typeface="ＭＳ Ｐゴシック" pitchFamily="34" charset="-128"/>
              </a:rPr>
              <a:t>On the Video Tools Format tab, click the </a:t>
            </a:r>
            <a:r>
              <a:rPr lang="en-US" sz="2400" b="1" smtClean="0">
                <a:ea typeface="ＭＳ Ｐゴシック" pitchFamily="34" charset="-128"/>
              </a:rPr>
              <a:t>Corrections</a:t>
            </a:r>
            <a:r>
              <a:rPr lang="en-US" sz="2400" smtClean="0">
                <a:ea typeface="ＭＳ Ｐゴシック" pitchFamily="34" charset="-128"/>
              </a:rPr>
              <a:t> button, and click </a:t>
            </a:r>
            <a:r>
              <a:rPr lang="en-US" sz="2400" b="1" smtClean="0">
                <a:ea typeface="ＭＳ Ｐゴシック" pitchFamily="34" charset="-128"/>
              </a:rPr>
              <a:t>Brightness: 0% (Normal), Contrast +20%</a:t>
            </a:r>
            <a:r>
              <a:rPr lang="en-US" sz="2400" smtClean="0">
                <a:ea typeface="ＭＳ Ｐゴシック" pitchFamily="34" charset="-128"/>
              </a:rPr>
              <a:t>.</a:t>
            </a:r>
          </a:p>
        </p:txBody>
      </p:sp>
      <p:pic>
        <p:nvPicPr>
          <p:cNvPr id="64516" name="Picture 1" descr="09.24.png"/>
          <p:cNvPicPr>
            <a:picLocks noChangeAspect="1"/>
          </p:cNvPicPr>
          <p:nvPr/>
        </p:nvPicPr>
        <p:blipFill>
          <a:blip r:embed="rId3" cstate="print"/>
          <a:srcRect/>
          <a:stretch>
            <a:fillRect/>
          </a:stretch>
        </p:blipFill>
        <p:spPr bwMode="auto">
          <a:xfrm>
            <a:off x="3495675" y="2420938"/>
            <a:ext cx="4921250" cy="2682875"/>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Apply a </a:t>
            </a:r>
            <a:br>
              <a:rPr lang="en-US" b="1" dirty="0"/>
            </a:br>
            <a:r>
              <a:rPr lang="en-US" b="1" dirty="0"/>
              <a:t>Video Style and Formatting</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eaLnBrk="1" hangingPunct="1">
              <a:buFont typeface="+mj-lt"/>
              <a:buAutoNum type="arabicPeriod" startAt="9"/>
              <a:defRPr/>
            </a:pPr>
            <a:r>
              <a:rPr lang="en-US" sz="2400" dirty="0" smtClean="0"/>
              <a:t>On </a:t>
            </a:r>
            <a:r>
              <a:rPr lang="en-US" sz="2400" dirty="0"/>
              <a:t>the Slide Show tab, clear the </a:t>
            </a:r>
            <a:r>
              <a:rPr lang="en-US" sz="2400" b="1" dirty="0"/>
              <a:t>Show Media Controls</a:t>
            </a:r>
            <a:r>
              <a:rPr lang="en-US" sz="2400" dirty="0"/>
              <a:t> check box. This prevents the media controls under the video clip from appearing in Slide Show view.</a:t>
            </a:r>
          </a:p>
          <a:p>
            <a:pPr marL="457200" indent="-457200" eaLnBrk="1" hangingPunct="1">
              <a:buFont typeface="+mj-lt"/>
              <a:buAutoNum type="arabicPeriod" startAt="9"/>
              <a:defRPr/>
            </a:pPr>
            <a:r>
              <a:rPr lang="en-US" sz="2400" b="1" dirty="0" smtClean="0"/>
              <a:t> SAVE</a:t>
            </a:r>
            <a:r>
              <a:rPr lang="en-US" sz="2400" dirty="0" smtClean="0"/>
              <a:t> </a:t>
            </a:r>
            <a:r>
              <a:rPr lang="en-US" sz="2400" dirty="0"/>
              <a:t>the presentation.</a:t>
            </a:r>
          </a:p>
          <a:p>
            <a:pPr eaLnBrk="1" hangingPunct="1">
              <a:defRPr/>
            </a:pPr>
            <a:r>
              <a:rPr lang="en-US" sz="2400" b="1" dirty="0"/>
              <a:t>LEAVE</a:t>
            </a:r>
            <a:r>
              <a:rPr lang="en-US" sz="2400" dirty="0"/>
              <a:t> the presentation open to use in the next exercise.</a:t>
            </a:r>
          </a:p>
          <a:p>
            <a:pPr eaLnBrk="1" hangingPunct="1">
              <a:defRPr/>
            </a:pPr>
            <a:endParaRPr lang="en-US" sz="2400" dirty="0"/>
          </a:p>
          <a:p>
            <a:pPr eaLnBrk="1" hangingPunct="1">
              <a:defRPr/>
            </a:pPr>
            <a:endParaRPr lang="en-US" sz="24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Sizing and Arranging Video or Audio Content</a:t>
            </a:r>
          </a:p>
        </p:txBody>
      </p:sp>
      <p:sp>
        <p:nvSpPr>
          <p:cNvPr id="66563"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Video clips (and audio clips that have a visible icon) can be sized and arranged like any other content on a slide. You can drag them to move or resize them or specify exact measurements. </a:t>
            </a:r>
          </a:p>
          <a:p>
            <a:pPr eaLnBrk="1" hangingPunct="1"/>
            <a:r>
              <a:rPr lang="en-US" sz="2400" smtClean="0">
                <a:ea typeface="ＭＳ Ｐゴシック" pitchFamily="34" charset="-128"/>
              </a:rPr>
              <a:t>You can also align them with other content using the Align tools, which you learned about in Lesson 8 when working with drawn shapes. </a:t>
            </a:r>
          </a:p>
          <a:p>
            <a:pPr eaLnBrk="1" hangingPunct="1"/>
            <a:r>
              <a:rPr lang="en-US" sz="2400" smtClean="0">
                <a:ea typeface="ＭＳ Ｐゴシック" pitchFamily="34" charset="-128"/>
              </a:rPr>
              <a:t>In the following exercise, you change the size of a video clip and align it on the slide using guides.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Size and Arrange a Video Clip</a:t>
            </a:r>
          </a:p>
        </p:txBody>
      </p:sp>
      <p:sp>
        <p:nvSpPr>
          <p:cNvPr id="21506" name="Rectangle 3"/>
          <p:cNvSpPr>
            <a:spLocks noGrp="1" noChangeArrowheads="1"/>
          </p:cNvSpPr>
          <p:nvPr>
            <p:ph type="body" idx="1"/>
          </p:nvPr>
        </p:nvSpPr>
        <p:spPr>
          <a:xfrm>
            <a:off x="457200" y="1600200"/>
            <a:ext cx="8229600" cy="4876800"/>
          </a:xfrm>
        </p:spPr>
        <p:txBody>
          <a:bodyPr/>
          <a:lstStyle/>
          <a:p>
            <a:pPr eaLnBrk="1" hangingPunct="1">
              <a:defRPr/>
            </a:pPr>
            <a:r>
              <a:rPr lang="en-US" sz="2400" b="1" dirty="0" smtClean="0"/>
              <a:t>USE</a:t>
            </a:r>
            <a:r>
              <a:rPr lang="en-US" sz="2400" dirty="0" smtClean="0"/>
              <a:t> </a:t>
            </a:r>
            <a:r>
              <a:rPr lang="en-US" sz="2400" dirty="0"/>
              <a:t>the </a:t>
            </a:r>
            <a:r>
              <a:rPr lang="en-US" sz="2400" b="1" i="1" dirty="0"/>
              <a:t>Lobby Final</a:t>
            </a:r>
            <a:r>
              <a:rPr lang="en-US" sz="2400" dirty="0"/>
              <a:t> presentation that is still open from the previous exercise.</a:t>
            </a:r>
          </a:p>
          <a:p>
            <a:pPr marL="457200" indent="-457200" eaLnBrk="1" hangingPunct="1">
              <a:buFont typeface="+mj-lt"/>
              <a:buAutoNum type="arabicPeriod"/>
              <a:defRPr/>
            </a:pPr>
            <a:r>
              <a:rPr lang="en-US" sz="2400" dirty="0" smtClean="0"/>
              <a:t>On </a:t>
            </a:r>
            <a:r>
              <a:rPr lang="en-US" sz="2400" dirty="0"/>
              <a:t>slide 8, select the </a:t>
            </a:r>
            <a:r>
              <a:rPr lang="en-US" sz="2400" b="1" dirty="0"/>
              <a:t>video clip</a:t>
            </a:r>
            <a:r>
              <a:rPr lang="en-US" sz="2400" dirty="0"/>
              <a:t>.</a:t>
            </a:r>
          </a:p>
          <a:p>
            <a:pPr marL="457200" indent="-457200" eaLnBrk="1" hangingPunct="1">
              <a:buFont typeface="+mj-lt"/>
              <a:buAutoNum type="arabicPeriod"/>
              <a:defRPr/>
            </a:pPr>
            <a:r>
              <a:rPr lang="en-US" sz="2400" dirty="0" smtClean="0"/>
              <a:t>On </a:t>
            </a:r>
            <a:r>
              <a:rPr lang="en-US" sz="2400" dirty="0"/>
              <a:t>the Video Tools Format tab, type </a:t>
            </a:r>
            <a:r>
              <a:rPr lang="en-US" sz="2400" b="1" dirty="0"/>
              <a:t>3 </a:t>
            </a:r>
            <a:r>
              <a:rPr lang="en-US" sz="2400" dirty="0"/>
              <a:t>in the </a:t>
            </a:r>
            <a:r>
              <a:rPr lang="en-US" sz="2400" b="1" dirty="0"/>
              <a:t>Height</a:t>
            </a:r>
            <a:r>
              <a:rPr lang="en-US" sz="2400" dirty="0"/>
              <a:t> box and then click away from it. The value in the Width box changes proportionally.</a:t>
            </a:r>
          </a:p>
          <a:p>
            <a:pPr marL="457200" indent="-457200" eaLnBrk="1" hangingPunct="1">
              <a:buFont typeface="+mj-lt"/>
              <a:buAutoNum type="arabicPeriod"/>
              <a:defRPr/>
            </a:pPr>
            <a:r>
              <a:rPr lang="en-US" sz="2400" dirty="0" smtClean="0"/>
              <a:t>Click </a:t>
            </a:r>
            <a:r>
              <a:rPr lang="en-US" sz="2400" b="1" dirty="0"/>
              <a:t>the video clip</a:t>
            </a:r>
            <a:r>
              <a:rPr lang="en-US" sz="2400" dirty="0"/>
              <a:t> again to select it, if necessary. </a:t>
            </a:r>
          </a:p>
          <a:p>
            <a:pPr marL="457200" indent="-457200" eaLnBrk="1" hangingPunct="1">
              <a:buFont typeface="+mj-lt"/>
              <a:buAutoNum type="arabicPeriod"/>
              <a:defRPr/>
            </a:pPr>
            <a:r>
              <a:rPr lang="en-US" sz="2400" dirty="0" smtClean="0"/>
              <a:t>On </a:t>
            </a:r>
            <a:r>
              <a:rPr lang="en-US" sz="2400" dirty="0"/>
              <a:t>the View tab, click the </a:t>
            </a:r>
            <a:r>
              <a:rPr lang="en-US" sz="2400" b="1" dirty="0"/>
              <a:t>Guides</a:t>
            </a:r>
            <a:r>
              <a:rPr lang="en-US" sz="2400" dirty="0"/>
              <a:t> check box to turn on the guides. Drag the horizontal guide down so it aligns with the 1” mark on the vertical ruler</a:t>
            </a:r>
            <a:r>
              <a:rPr lang="en-US" sz="2400" dirty="0" smtClean="0"/>
              <a:t>.</a:t>
            </a:r>
            <a:endParaRPr lang="en-US" sz="24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Size and Arrange a Video Clip</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eaLnBrk="1" hangingPunct="1">
              <a:buFont typeface="+mj-lt"/>
              <a:buAutoNum type="arabicPeriod" startAt="5"/>
              <a:defRPr/>
            </a:pPr>
            <a:r>
              <a:rPr lang="en-US" sz="2200" dirty="0" smtClean="0"/>
              <a:t>Move </a:t>
            </a:r>
            <a:r>
              <a:rPr lang="en-US" sz="2200" dirty="0"/>
              <a:t>the text box </a:t>
            </a:r>
            <a:r>
              <a:rPr lang="en-US" sz="2200" dirty="0" smtClean="0"/>
              <a:t/>
            </a:r>
            <a:br>
              <a:rPr lang="en-US" sz="2200" dirty="0" smtClean="0"/>
            </a:br>
            <a:r>
              <a:rPr lang="en-US" sz="2200" dirty="0" smtClean="0"/>
              <a:t>containing </a:t>
            </a:r>
            <a:r>
              <a:rPr lang="en-US" sz="2200" dirty="0"/>
              <a:t>the bullets </a:t>
            </a:r>
            <a:r>
              <a:rPr lang="en-US" sz="2200" dirty="0" smtClean="0"/>
              <a:t/>
            </a:r>
            <a:br>
              <a:rPr lang="en-US" sz="2200" dirty="0" smtClean="0"/>
            </a:br>
            <a:r>
              <a:rPr lang="en-US" sz="2200" dirty="0" smtClean="0"/>
              <a:t>up </a:t>
            </a:r>
            <a:r>
              <a:rPr lang="en-US" sz="2200" dirty="0"/>
              <a:t>so its upper-left </a:t>
            </a:r>
            <a:r>
              <a:rPr lang="en-US" sz="2200" dirty="0" smtClean="0"/>
              <a:t/>
            </a:r>
            <a:br>
              <a:rPr lang="en-US" sz="2200" dirty="0" smtClean="0"/>
            </a:br>
            <a:r>
              <a:rPr lang="en-US" sz="2200" dirty="0" smtClean="0"/>
              <a:t>corner </a:t>
            </a:r>
            <a:r>
              <a:rPr lang="en-US" sz="2200" dirty="0"/>
              <a:t>aligns with </a:t>
            </a:r>
            <a:r>
              <a:rPr lang="en-US" sz="2200" dirty="0" smtClean="0"/>
              <a:t/>
            </a:r>
            <a:br>
              <a:rPr lang="en-US" sz="2200" dirty="0" smtClean="0"/>
            </a:br>
            <a:r>
              <a:rPr lang="en-US" sz="2200" dirty="0" smtClean="0"/>
              <a:t>the </a:t>
            </a:r>
            <a:r>
              <a:rPr lang="en-US" sz="2200" dirty="0"/>
              <a:t>intersection of </a:t>
            </a:r>
            <a:r>
              <a:rPr lang="en-US" sz="2200" dirty="0" smtClean="0"/>
              <a:t/>
            </a:r>
            <a:br>
              <a:rPr lang="en-US" sz="2200" dirty="0" smtClean="0"/>
            </a:br>
            <a:r>
              <a:rPr lang="en-US" sz="2200" dirty="0" smtClean="0"/>
              <a:t>the </a:t>
            </a:r>
            <a:r>
              <a:rPr lang="en-US" sz="2200" dirty="0"/>
              <a:t>guides at the left </a:t>
            </a:r>
            <a:r>
              <a:rPr lang="en-US" sz="2200" dirty="0" smtClean="0"/>
              <a:t/>
            </a:r>
            <a:br>
              <a:rPr lang="en-US" sz="2200" dirty="0" smtClean="0"/>
            </a:br>
            <a:r>
              <a:rPr lang="en-US" sz="2200" dirty="0" smtClean="0"/>
              <a:t>side </a:t>
            </a:r>
            <a:r>
              <a:rPr lang="en-US" sz="2200" dirty="0"/>
              <a:t>of the slide.</a:t>
            </a:r>
          </a:p>
          <a:p>
            <a:pPr marL="457200" indent="-457200" eaLnBrk="1" hangingPunct="1">
              <a:buFont typeface="+mj-lt"/>
              <a:buAutoNum type="arabicPeriod" startAt="5"/>
              <a:defRPr/>
            </a:pPr>
            <a:r>
              <a:rPr lang="en-US" sz="2200" dirty="0" smtClean="0"/>
              <a:t>Move </a:t>
            </a:r>
            <a:r>
              <a:rPr lang="en-US" sz="2200" dirty="0"/>
              <a:t>the video clip </a:t>
            </a:r>
            <a:r>
              <a:rPr lang="en-US" sz="2200" dirty="0" smtClean="0"/>
              <a:t/>
            </a:r>
            <a:br>
              <a:rPr lang="en-US" sz="2200" dirty="0" smtClean="0"/>
            </a:br>
            <a:r>
              <a:rPr lang="en-US" sz="2200" dirty="0" smtClean="0"/>
              <a:t>so </a:t>
            </a:r>
            <a:r>
              <a:rPr lang="en-US" sz="2200" dirty="0"/>
              <a:t>its upper-right </a:t>
            </a:r>
            <a:r>
              <a:rPr lang="en-US" sz="2200" dirty="0" smtClean="0"/>
              <a:t/>
            </a:r>
            <a:br>
              <a:rPr lang="en-US" sz="2200" dirty="0" smtClean="0"/>
            </a:br>
            <a:r>
              <a:rPr lang="en-US" sz="2200" dirty="0" smtClean="0"/>
              <a:t>corner </a:t>
            </a:r>
            <a:r>
              <a:rPr lang="en-US" sz="2200" dirty="0"/>
              <a:t>aligns with the intersection of the guides at the right side of the slide. </a:t>
            </a:r>
            <a:r>
              <a:rPr lang="en-US" sz="2200" dirty="0" smtClean="0"/>
              <a:t>See above.</a:t>
            </a:r>
            <a:endParaRPr lang="en-US" sz="2200" dirty="0"/>
          </a:p>
          <a:p>
            <a:pPr marL="457200" indent="-457200" eaLnBrk="1" hangingPunct="1">
              <a:buFont typeface="+mj-lt"/>
              <a:buAutoNum type="arabicPeriod" startAt="5"/>
              <a:defRPr/>
            </a:pPr>
            <a:r>
              <a:rPr lang="en-US" sz="2200" b="1" dirty="0" smtClean="0"/>
              <a:t>SAVE</a:t>
            </a:r>
            <a:r>
              <a:rPr lang="en-US" sz="2200" dirty="0" smtClean="0"/>
              <a:t> </a:t>
            </a:r>
            <a:r>
              <a:rPr lang="en-US" sz="2200" dirty="0"/>
              <a:t>the presentation.</a:t>
            </a:r>
          </a:p>
          <a:p>
            <a:pPr eaLnBrk="1" hangingPunct="1">
              <a:defRPr/>
            </a:pPr>
            <a:r>
              <a:rPr lang="en-US" sz="2200" b="1" dirty="0"/>
              <a:t>LEAVE</a:t>
            </a:r>
            <a:r>
              <a:rPr lang="en-US" sz="2200" dirty="0"/>
              <a:t> the presentation open to use in the next exercise</a:t>
            </a:r>
            <a:r>
              <a:rPr lang="en-US" sz="2200" dirty="0" smtClean="0"/>
              <a:t>.</a:t>
            </a:r>
            <a:endParaRPr lang="en-US" sz="2200" dirty="0"/>
          </a:p>
        </p:txBody>
      </p:sp>
      <p:pic>
        <p:nvPicPr>
          <p:cNvPr id="68612" name="Picture 1" descr="09.25.png"/>
          <p:cNvPicPr>
            <a:picLocks noChangeAspect="1"/>
          </p:cNvPicPr>
          <p:nvPr/>
        </p:nvPicPr>
        <p:blipFill>
          <a:blip r:embed="rId3" cstate="print"/>
          <a:srcRect/>
          <a:stretch>
            <a:fillRect/>
          </a:stretch>
        </p:blipFill>
        <p:spPr bwMode="auto">
          <a:xfrm>
            <a:off x="3636963" y="1700213"/>
            <a:ext cx="4852987" cy="2876550"/>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Size and Arrange a Video Clip</a:t>
            </a:r>
            <a:endParaRPr lang="en-US" dirty="0" smtClean="0">
              <a:ea typeface="+mj-ea"/>
              <a:cs typeface="+mj-cs"/>
            </a:endParaRPr>
          </a:p>
        </p:txBody>
      </p:sp>
      <p:sp>
        <p:nvSpPr>
          <p:cNvPr id="69635"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There are many ways to size and arrange audio and video clips in PowerPoint. To size a clip, you can drag one of its selection handles, enter precise measurements in the Height and Width boxes on the Video Tools Format tab, or right-click the clip and choose Size and Position to open the size controls in the Format Video dialog box.  </a:t>
            </a:r>
          </a:p>
          <a:p>
            <a:pPr eaLnBrk="1" hangingPunct="1"/>
            <a:r>
              <a:rPr lang="en-US" sz="2400" smtClean="0">
                <a:ea typeface="ＭＳ Ｐゴシック" pitchFamily="34" charset="-128"/>
              </a:rPr>
              <a:t>To move (arrange) a clip, you can drag it where you want it, with or without the Guides and/or Gridlines to help you. You can also specify a precise position on the Position tab of the Format Video dialog box, or use the Align command on the Video Tools Format tab to align the clip with other clips or with the slide itself.</a:t>
            </a:r>
          </a:p>
          <a:p>
            <a:pPr eaLnBrk="1" hangingPunct="1"/>
            <a:endParaRPr lang="en-US" sz="2400" smtClean="0">
              <a:ea typeface="ＭＳ Ｐゴシック" pitchFamily="34" charset="-128"/>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Compressing Media</a:t>
            </a:r>
          </a:p>
        </p:txBody>
      </p:sp>
      <p:sp>
        <p:nvSpPr>
          <p:cNvPr id="70659"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If you plan on sharing a presentation that contains audio and video clips, you may want to compress the media in the presentation to make the overall file size smaller. </a:t>
            </a:r>
          </a:p>
          <a:p>
            <a:pPr eaLnBrk="1" hangingPunct="1"/>
            <a:r>
              <a:rPr lang="en-US" sz="2400" smtClean="0">
                <a:ea typeface="ＭＳ Ｐゴシック" pitchFamily="34" charset="-128"/>
              </a:rPr>
              <a:t>This is similar to the Compress Pictures command for graphics, but it works with video and audio files. </a:t>
            </a:r>
          </a:p>
          <a:p>
            <a:pPr eaLnBrk="1" hangingPunct="1"/>
            <a:r>
              <a:rPr lang="en-US" sz="2400" smtClean="0">
                <a:ea typeface="ＭＳ Ｐゴシック" pitchFamily="34" charset="-128"/>
              </a:rPr>
              <a:t>You can choose high, medium, or low quality, depending on how you plan to use the presentation file. </a:t>
            </a:r>
          </a:p>
          <a:p>
            <a:pPr eaLnBrk="1" hangingPunct="1"/>
            <a:r>
              <a:rPr lang="en-US" sz="2400" smtClean="0">
                <a:ea typeface="ＭＳ Ｐゴシック" pitchFamily="34" charset="-128"/>
              </a:rPr>
              <a:t>In the following exercise, you will compress media in a presentation.</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Compress Media</a:t>
            </a:r>
          </a:p>
        </p:txBody>
      </p:sp>
      <p:sp>
        <p:nvSpPr>
          <p:cNvPr id="21506" name="Rectangle 3"/>
          <p:cNvSpPr>
            <a:spLocks noGrp="1" noChangeArrowheads="1"/>
          </p:cNvSpPr>
          <p:nvPr>
            <p:ph type="body" idx="1"/>
          </p:nvPr>
        </p:nvSpPr>
        <p:spPr>
          <a:xfrm>
            <a:off x="457200" y="1600200"/>
            <a:ext cx="8229600" cy="4876800"/>
          </a:xfrm>
        </p:spPr>
        <p:txBody>
          <a:bodyPr/>
          <a:lstStyle/>
          <a:p>
            <a:pPr eaLnBrk="1" hangingPunct="1">
              <a:defRPr/>
            </a:pPr>
            <a:r>
              <a:rPr lang="en-US" sz="2200" b="1" dirty="0" smtClean="0"/>
              <a:t>USE</a:t>
            </a:r>
            <a:r>
              <a:rPr lang="en-US" sz="2200" dirty="0" smtClean="0"/>
              <a:t> </a:t>
            </a:r>
            <a:r>
              <a:rPr lang="en-US" sz="2200" dirty="0"/>
              <a:t>the </a:t>
            </a:r>
            <a:r>
              <a:rPr lang="en-US" sz="2200" b="1" i="1" dirty="0"/>
              <a:t>Lobby Final</a:t>
            </a:r>
            <a:r>
              <a:rPr lang="en-US" sz="2200" dirty="0"/>
              <a:t> presentation that is still open from the previous exercise.</a:t>
            </a:r>
          </a:p>
          <a:p>
            <a:pPr marL="457200" indent="-457200" eaLnBrk="1" hangingPunct="1">
              <a:buFont typeface="+mj-lt"/>
              <a:buAutoNum type="arabicPeriod"/>
              <a:defRPr/>
            </a:pPr>
            <a:r>
              <a:rPr lang="en-US" sz="2200" dirty="0" smtClean="0"/>
              <a:t>Click </a:t>
            </a:r>
            <a:r>
              <a:rPr lang="en-US" sz="2200" dirty="0"/>
              <a:t>the </a:t>
            </a:r>
            <a:r>
              <a:rPr lang="en-US" sz="2200" b="1" dirty="0"/>
              <a:t>File</a:t>
            </a:r>
            <a:r>
              <a:rPr lang="en-US" sz="2200" dirty="0"/>
              <a:t> tab.</a:t>
            </a:r>
          </a:p>
          <a:p>
            <a:pPr marL="457200" indent="-457200" eaLnBrk="1" hangingPunct="1">
              <a:buFont typeface="+mj-lt"/>
              <a:buAutoNum type="arabicPeriod"/>
              <a:defRPr/>
            </a:pPr>
            <a:r>
              <a:rPr lang="en-US" sz="2200" dirty="0" smtClean="0"/>
              <a:t>Under </a:t>
            </a:r>
            <a:r>
              <a:rPr lang="en-US" sz="2200" dirty="0"/>
              <a:t>the Media </a:t>
            </a:r>
            <a:r>
              <a:rPr lang="en-US" sz="2200" dirty="0" smtClean="0"/>
              <a:t>Size and </a:t>
            </a:r>
            <a:br>
              <a:rPr lang="en-US" sz="2200" dirty="0" smtClean="0"/>
            </a:br>
            <a:r>
              <a:rPr lang="en-US" sz="2200" dirty="0" smtClean="0"/>
              <a:t>Performance heading</a:t>
            </a:r>
            <a:r>
              <a:rPr lang="en-US" sz="2200" dirty="0"/>
              <a:t>, </a:t>
            </a:r>
            <a:r>
              <a:rPr lang="en-US" sz="2200" dirty="0" smtClean="0"/>
              <a:t/>
            </a:r>
            <a:br>
              <a:rPr lang="en-US" sz="2200" dirty="0" smtClean="0"/>
            </a:br>
            <a:r>
              <a:rPr lang="en-US" sz="2200" dirty="0" smtClean="0"/>
              <a:t>click </a:t>
            </a:r>
            <a:r>
              <a:rPr lang="en-US" sz="2200" b="1" dirty="0" smtClean="0"/>
              <a:t>Compress </a:t>
            </a:r>
            <a:r>
              <a:rPr lang="en-US" sz="2200" b="1" dirty="0"/>
              <a:t>Media</a:t>
            </a:r>
            <a:r>
              <a:rPr lang="en-US" sz="2200" dirty="0"/>
              <a:t>. </a:t>
            </a:r>
            <a:r>
              <a:rPr lang="en-US" sz="2200" dirty="0" smtClean="0"/>
              <a:t>A </a:t>
            </a:r>
            <a:br>
              <a:rPr lang="en-US" sz="2200" dirty="0" smtClean="0"/>
            </a:br>
            <a:r>
              <a:rPr lang="en-US" sz="2200" dirty="0" smtClean="0"/>
              <a:t>menu </a:t>
            </a:r>
            <a:r>
              <a:rPr lang="en-US" sz="2200" dirty="0"/>
              <a:t>opens </a:t>
            </a:r>
            <a:r>
              <a:rPr lang="en-US" sz="2200" dirty="0" smtClean="0"/>
              <a:t>showing </a:t>
            </a:r>
            <a:br>
              <a:rPr lang="en-US" sz="2200" dirty="0" smtClean="0"/>
            </a:br>
            <a:r>
              <a:rPr lang="en-US" sz="2200" dirty="0" smtClean="0"/>
              <a:t>three choices </a:t>
            </a:r>
            <a:r>
              <a:rPr lang="en-US" sz="2200" dirty="0"/>
              <a:t>for media </a:t>
            </a:r>
            <a:r>
              <a:rPr lang="en-US" sz="2200" dirty="0" smtClean="0"/>
              <a:t/>
            </a:r>
            <a:br>
              <a:rPr lang="en-US" sz="2200" dirty="0" smtClean="0"/>
            </a:br>
            <a:r>
              <a:rPr lang="en-US" sz="2200" dirty="0" smtClean="0"/>
              <a:t>quality</a:t>
            </a:r>
            <a:r>
              <a:rPr lang="en-US" sz="2200" dirty="0"/>
              <a:t>. See </a:t>
            </a:r>
            <a:r>
              <a:rPr lang="en-US" sz="2200" dirty="0" smtClean="0"/>
              <a:t>right.</a:t>
            </a:r>
            <a:endParaRPr lang="en-US" sz="2200" dirty="0"/>
          </a:p>
          <a:p>
            <a:pPr marL="457200" indent="-457200" eaLnBrk="1" hangingPunct="1">
              <a:buFont typeface="+mj-lt"/>
              <a:buAutoNum type="arabicPeriod"/>
              <a:defRPr/>
            </a:pPr>
            <a:r>
              <a:rPr lang="en-US" sz="2200" dirty="0" smtClean="0"/>
              <a:t>Click </a:t>
            </a:r>
            <a:r>
              <a:rPr lang="en-US" sz="2200" b="1" dirty="0"/>
              <a:t>Internet Quality</a:t>
            </a:r>
            <a:r>
              <a:rPr lang="en-US" sz="2200" dirty="0"/>
              <a:t>. The Compress Media dialog box opens, showing the progress of compressing each clip. </a:t>
            </a:r>
          </a:p>
          <a:p>
            <a:pPr marL="457200" indent="-457200" eaLnBrk="1" hangingPunct="1">
              <a:buFont typeface="+mj-lt"/>
              <a:buAutoNum type="arabicPeriod"/>
              <a:defRPr/>
            </a:pPr>
            <a:r>
              <a:rPr lang="en-US" sz="2200" dirty="0" smtClean="0"/>
              <a:t>When </a:t>
            </a:r>
            <a:r>
              <a:rPr lang="en-US" sz="2200" dirty="0"/>
              <a:t>each clip shows Compressed, click </a:t>
            </a:r>
            <a:r>
              <a:rPr lang="en-US" sz="2200" b="1" dirty="0"/>
              <a:t>Close</a:t>
            </a:r>
            <a:r>
              <a:rPr lang="en-US" sz="2200" dirty="0"/>
              <a:t>.</a:t>
            </a:r>
          </a:p>
          <a:p>
            <a:pPr eaLnBrk="1" hangingPunct="1">
              <a:defRPr/>
            </a:pPr>
            <a:r>
              <a:rPr lang="en-US" sz="2200" b="1" dirty="0"/>
              <a:t>EXIT</a:t>
            </a:r>
            <a:r>
              <a:rPr lang="en-US" sz="2200" dirty="0"/>
              <a:t> PowerPoint</a:t>
            </a:r>
            <a:r>
              <a:rPr lang="en-US" sz="2200" dirty="0" smtClean="0"/>
              <a:t>.</a:t>
            </a:r>
            <a:endParaRPr lang="en-US" sz="2200" dirty="0"/>
          </a:p>
        </p:txBody>
      </p:sp>
      <p:pic>
        <p:nvPicPr>
          <p:cNvPr id="71684" name="Picture 1" descr="09.26.png"/>
          <p:cNvPicPr>
            <a:picLocks noChangeAspect="1"/>
          </p:cNvPicPr>
          <p:nvPr/>
        </p:nvPicPr>
        <p:blipFill>
          <a:blip r:embed="rId3" cstate="print"/>
          <a:srcRect/>
          <a:stretch>
            <a:fillRect/>
          </a:stretch>
        </p:blipFill>
        <p:spPr bwMode="auto">
          <a:xfrm>
            <a:off x="4211638" y="2060575"/>
            <a:ext cx="4170362" cy="27971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Applying and Modifying a Transition Effect</a:t>
            </a:r>
            <a:endParaRPr lang="en-US" dirty="0" smtClean="0">
              <a:ea typeface="+mj-ea"/>
              <a:cs typeface="+mj-cs"/>
            </a:endParaRPr>
          </a:p>
        </p:txBody>
      </p:sp>
      <p:sp>
        <p:nvSpPr>
          <p:cNvPr id="8195" name="Rectangle 3"/>
          <p:cNvSpPr>
            <a:spLocks noGrp="1" noChangeArrowheads="1"/>
          </p:cNvSpPr>
          <p:nvPr>
            <p:ph type="body" idx="1"/>
          </p:nvPr>
        </p:nvSpPr>
        <p:spPr>
          <a:xfrm>
            <a:off x="457200" y="1600200"/>
            <a:ext cx="8229600" cy="4876800"/>
          </a:xfrm>
        </p:spPr>
        <p:txBody>
          <a:bodyPr/>
          <a:lstStyle/>
          <a:p>
            <a:pPr eaLnBrk="1" hangingPunct="1"/>
            <a:r>
              <a:rPr lang="en-US" sz="2400" smtClean="0">
                <a:ea typeface="ＭＳ Ｐゴシック" pitchFamily="34" charset="-128"/>
              </a:rPr>
              <a:t>You can assign a sound to a transition if desired. You can select any of PowerPoint’s preset sounds from the Sound menu, or choose Other Sound from the menu to open a dialog box from which you can browse for your own sounds.  </a:t>
            </a:r>
          </a:p>
          <a:p>
            <a:pPr eaLnBrk="1" hangingPunct="1"/>
            <a:r>
              <a:rPr lang="en-US" sz="2400" smtClean="0">
                <a:ea typeface="ＭＳ Ｐゴシック" pitchFamily="34" charset="-128"/>
              </a:rPr>
              <a:t>The Duration setting for a transition is the number of seconds the effect takes to occur. Each transition has a default duration; increase the duration to slow it down, or decrease the duration to speed it up.</a:t>
            </a:r>
          </a:p>
          <a:p>
            <a:pPr eaLnBrk="1" hangingPunct="1"/>
            <a:r>
              <a:rPr lang="en-US" sz="2400" smtClean="0">
                <a:ea typeface="ＭＳ Ｐゴシック" pitchFamily="34" charset="-128"/>
              </a:rPr>
              <a:t>The Apply to All button copies the transition from the active slide to all other slides. To remove the transitions from all slides at once, first set one of the slides to have a transition of None, and then click Apply to All.</a:t>
            </a:r>
          </a:p>
          <a:p>
            <a:pPr eaLnBrk="1" hangingPunct="1"/>
            <a:endParaRPr lang="en-US" sz="2400" smtClean="0">
              <a:ea typeface="ＭＳ Ｐゴシック" pitchFamily="34" charset="-128"/>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dirty="0" smtClean="0">
                <a:ea typeface="+mj-ea"/>
                <a:cs typeface="+mj-cs"/>
              </a:rPr>
              <a:t>Lesson Summary</a:t>
            </a:r>
          </a:p>
        </p:txBody>
      </p:sp>
      <p:pic>
        <p:nvPicPr>
          <p:cNvPr id="72707" name="Picture 1" descr="09.skillsummary.png"/>
          <p:cNvPicPr>
            <a:picLocks noChangeAspect="1"/>
          </p:cNvPicPr>
          <p:nvPr/>
        </p:nvPicPr>
        <p:blipFill>
          <a:blip r:embed="rId3" cstate="print"/>
          <a:srcRect/>
          <a:stretch>
            <a:fillRect/>
          </a:stretch>
        </p:blipFill>
        <p:spPr bwMode="auto">
          <a:xfrm>
            <a:off x="1593850" y="1557338"/>
            <a:ext cx="5486400" cy="4751387"/>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Apply and </a:t>
            </a:r>
            <a:r>
              <a:rPr lang="en-US" b="1" dirty="0" smtClean="0"/>
              <a:t/>
            </a:r>
            <a:br>
              <a:rPr lang="en-US" b="1" dirty="0" smtClean="0"/>
            </a:br>
            <a:r>
              <a:rPr lang="en-US" b="1" dirty="0" smtClean="0"/>
              <a:t>Modify </a:t>
            </a:r>
            <a:r>
              <a:rPr lang="en-US" b="1" dirty="0"/>
              <a:t>a Transition Effect</a:t>
            </a:r>
          </a:p>
        </p:txBody>
      </p:sp>
      <p:sp>
        <p:nvSpPr>
          <p:cNvPr id="21506" name="Rectangle 3"/>
          <p:cNvSpPr>
            <a:spLocks noGrp="1" noChangeArrowheads="1"/>
          </p:cNvSpPr>
          <p:nvPr>
            <p:ph type="body" idx="1"/>
          </p:nvPr>
        </p:nvSpPr>
        <p:spPr>
          <a:xfrm>
            <a:off x="457200" y="1600200"/>
            <a:ext cx="8229600" cy="4876800"/>
          </a:xfrm>
        </p:spPr>
        <p:txBody>
          <a:bodyPr/>
          <a:lstStyle/>
          <a:p>
            <a:pPr eaLnBrk="1" hangingPunct="1">
              <a:defRPr/>
            </a:pPr>
            <a:r>
              <a:rPr lang="en-US" sz="2200" dirty="0" smtClean="0"/>
              <a:t>Before </a:t>
            </a:r>
            <a:r>
              <a:rPr lang="en-US" sz="2200" dirty="0"/>
              <a:t>you begin these steps, make sure that your computer is on. Log on, if necessary.</a:t>
            </a:r>
          </a:p>
          <a:p>
            <a:pPr marL="457200" indent="-457200" eaLnBrk="1" hangingPunct="1">
              <a:buFont typeface="+mj-lt"/>
              <a:buAutoNum type="arabicPeriod"/>
              <a:defRPr/>
            </a:pPr>
            <a:r>
              <a:rPr lang="en-US" sz="2200" b="1" dirty="0" smtClean="0"/>
              <a:t>START</a:t>
            </a:r>
            <a:r>
              <a:rPr lang="en-US" sz="2200" dirty="0" smtClean="0"/>
              <a:t> </a:t>
            </a:r>
            <a:r>
              <a:rPr lang="en-US" sz="2200" dirty="0"/>
              <a:t>PowerPoint, if the program is not already running.</a:t>
            </a:r>
          </a:p>
          <a:p>
            <a:pPr marL="457200" indent="-457200" eaLnBrk="1" hangingPunct="1">
              <a:buFont typeface="+mj-lt"/>
              <a:buAutoNum type="arabicPeriod"/>
              <a:defRPr/>
            </a:pPr>
            <a:r>
              <a:rPr lang="en-US" sz="2200" dirty="0" smtClean="0"/>
              <a:t>Locate </a:t>
            </a:r>
            <a:r>
              <a:rPr lang="en-US" sz="2200" dirty="0"/>
              <a:t>and open the </a:t>
            </a:r>
            <a:r>
              <a:rPr lang="en-US" sz="2200" b="1" i="1" dirty="0"/>
              <a:t>Lobby</a:t>
            </a:r>
            <a:r>
              <a:rPr lang="en-US" sz="2200" dirty="0"/>
              <a:t> presentation and save it as </a:t>
            </a:r>
            <a:r>
              <a:rPr lang="en-US" sz="2200" b="1" i="1" dirty="0"/>
              <a:t>Lobby Final</a:t>
            </a:r>
            <a:r>
              <a:rPr lang="en-US" sz="2200" dirty="0"/>
              <a:t>.</a:t>
            </a:r>
          </a:p>
          <a:p>
            <a:pPr marL="457200" indent="-457200" eaLnBrk="1" hangingPunct="1">
              <a:buFont typeface="+mj-lt"/>
              <a:buAutoNum type="arabicPeriod"/>
              <a:defRPr/>
            </a:pPr>
            <a:r>
              <a:rPr lang="en-US" sz="2200" dirty="0" smtClean="0"/>
              <a:t>Switch </a:t>
            </a:r>
            <a:r>
              <a:rPr lang="en-US" sz="2200" dirty="0"/>
              <a:t>to Slide Sorter view, and select slide 2.</a:t>
            </a:r>
          </a:p>
          <a:p>
            <a:pPr marL="457200" indent="-457200" eaLnBrk="1" hangingPunct="1">
              <a:buFont typeface="+mj-lt"/>
              <a:buAutoNum type="arabicPeriod"/>
              <a:defRPr/>
            </a:pPr>
            <a:r>
              <a:rPr lang="en-US" sz="2200" dirty="0" smtClean="0"/>
              <a:t>Click </a:t>
            </a:r>
            <a:r>
              <a:rPr lang="en-US" sz="2200" dirty="0"/>
              <a:t>the </a:t>
            </a:r>
            <a:r>
              <a:rPr lang="en-US" sz="2200" b="1" dirty="0"/>
              <a:t>Transitions</a:t>
            </a:r>
            <a:r>
              <a:rPr lang="en-US" sz="2200" dirty="0"/>
              <a:t> tab, </a:t>
            </a:r>
            <a:r>
              <a:rPr lang="en-US" sz="2200" dirty="0" smtClean="0"/>
              <a:t/>
            </a:r>
            <a:br>
              <a:rPr lang="en-US" sz="2200" dirty="0" smtClean="0"/>
            </a:br>
            <a:r>
              <a:rPr lang="en-US" sz="2200" dirty="0" smtClean="0"/>
              <a:t>and </a:t>
            </a:r>
            <a:r>
              <a:rPr lang="en-US" sz="2200" dirty="0"/>
              <a:t>then click the </a:t>
            </a:r>
            <a:r>
              <a:rPr lang="en-US" sz="2200" b="1" dirty="0"/>
              <a:t>More</a:t>
            </a:r>
            <a:r>
              <a:rPr lang="en-US" sz="2200" dirty="0"/>
              <a:t> </a:t>
            </a:r>
            <a:r>
              <a:rPr lang="en-US" sz="2200" dirty="0" smtClean="0"/>
              <a:t/>
            </a:r>
            <a:br>
              <a:rPr lang="en-US" sz="2200" dirty="0" smtClean="0"/>
            </a:br>
            <a:r>
              <a:rPr lang="en-US" sz="2200" dirty="0" smtClean="0"/>
              <a:t>button </a:t>
            </a:r>
            <a:r>
              <a:rPr lang="en-US" sz="2200" dirty="0"/>
              <a:t>in the Transition </a:t>
            </a:r>
            <a:r>
              <a:rPr lang="en-US" sz="2200" dirty="0" smtClean="0"/>
              <a:t/>
            </a:r>
            <a:br>
              <a:rPr lang="en-US" sz="2200" dirty="0" smtClean="0"/>
            </a:br>
            <a:r>
              <a:rPr lang="en-US" sz="2200" dirty="0" smtClean="0"/>
              <a:t>to </a:t>
            </a:r>
            <a:r>
              <a:rPr lang="en-US" sz="2200" dirty="0"/>
              <a:t>This Slide group. A </a:t>
            </a:r>
            <a:r>
              <a:rPr lang="en-US" sz="2200" dirty="0" smtClean="0"/>
              <a:t/>
            </a:r>
            <a:br>
              <a:rPr lang="en-US" sz="2200" dirty="0" smtClean="0"/>
            </a:br>
            <a:r>
              <a:rPr lang="en-US" sz="2200" dirty="0" smtClean="0"/>
              <a:t>palette </a:t>
            </a:r>
            <a:r>
              <a:rPr lang="en-US" sz="2200" dirty="0"/>
              <a:t>of transition </a:t>
            </a:r>
            <a:r>
              <a:rPr lang="en-US" sz="2200" dirty="0" smtClean="0"/>
              <a:t/>
            </a:r>
            <a:br>
              <a:rPr lang="en-US" sz="2200" dirty="0" smtClean="0"/>
            </a:br>
            <a:r>
              <a:rPr lang="en-US" sz="2200" dirty="0" smtClean="0"/>
              <a:t>effects </a:t>
            </a:r>
            <a:r>
              <a:rPr lang="en-US" sz="2200" dirty="0"/>
              <a:t>opens, as </a:t>
            </a:r>
            <a:r>
              <a:rPr lang="en-US" sz="2200" dirty="0" smtClean="0"/>
              <a:t/>
            </a:r>
            <a:br>
              <a:rPr lang="en-US" sz="2200" dirty="0" smtClean="0"/>
            </a:br>
            <a:r>
              <a:rPr lang="en-US" sz="2200" dirty="0" smtClean="0"/>
              <a:t>shown at right.</a:t>
            </a:r>
            <a:endParaRPr lang="en-US" sz="2200" dirty="0"/>
          </a:p>
          <a:p>
            <a:pPr eaLnBrk="1" hangingPunct="1">
              <a:defRPr/>
            </a:pPr>
            <a:endParaRPr lang="en-US" sz="2400" dirty="0"/>
          </a:p>
        </p:txBody>
      </p:sp>
      <p:pic>
        <p:nvPicPr>
          <p:cNvPr id="9220" name="Picture 1" descr="09.02.png"/>
          <p:cNvPicPr>
            <a:picLocks noChangeAspect="1"/>
          </p:cNvPicPr>
          <p:nvPr/>
        </p:nvPicPr>
        <p:blipFill>
          <a:blip r:embed="rId3" cstate="print"/>
          <a:srcRect/>
          <a:stretch>
            <a:fillRect/>
          </a:stretch>
        </p:blipFill>
        <p:spPr bwMode="auto">
          <a:xfrm>
            <a:off x="4033838" y="3933825"/>
            <a:ext cx="4530725" cy="227965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defRPr/>
            </a:pPr>
            <a:r>
              <a:rPr lang="en-US" b="1" dirty="0"/>
              <a:t>Step-by-Step: Apply and </a:t>
            </a:r>
            <a:br>
              <a:rPr lang="en-US" b="1" dirty="0"/>
            </a:br>
            <a:r>
              <a:rPr lang="en-US" b="1" dirty="0"/>
              <a:t>Modify a Transition Effect</a:t>
            </a:r>
            <a:endParaRPr lang="en-US" dirty="0" smtClean="0">
              <a:ea typeface="+mj-ea"/>
              <a:cs typeface="+mj-cs"/>
            </a:endParaRPr>
          </a:p>
        </p:txBody>
      </p:sp>
      <p:sp>
        <p:nvSpPr>
          <p:cNvPr id="10243" name="Rectangle 3"/>
          <p:cNvSpPr>
            <a:spLocks noGrp="1" noChangeArrowheads="1"/>
          </p:cNvSpPr>
          <p:nvPr>
            <p:ph type="body" idx="1"/>
          </p:nvPr>
        </p:nvSpPr>
        <p:spPr>
          <a:xfrm>
            <a:off x="457200" y="1600200"/>
            <a:ext cx="8229600" cy="4876800"/>
          </a:xfrm>
        </p:spPr>
        <p:txBody>
          <a:bodyPr/>
          <a:lstStyle/>
          <a:p>
            <a:pPr marL="457200" indent="-457200" eaLnBrk="1" hangingPunct="1">
              <a:buFont typeface="Franklin Gothic Medium" pitchFamily="34" charset="0"/>
              <a:buAutoNum type="arabicPeriod" startAt="5"/>
            </a:pPr>
            <a:r>
              <a:rPr lang="en-US" sz="2300" smtClean="0">
                <a:ea typeface="ＭＳ Ｐゴシック" pitchFamily="34" charset="-128"/>
              </a:rPr>
              <a:t>Click the </a:t>
            </a:r>
            <a:r>
              <a:rPr lang="en-US" sz="2300" b="1" smtClean="0">
                <a:ea typeface="ＭＳ Ｐゴシック" pitchFamily="34" charset="-128"/>
              </a:rPr>
              <a:t>Honeycomb</a:t>
            </a:r>
            <a:r>
              <a:rPr lang="en-US" sz="2300" smtClean="0">
                <a:ea typeface="ＭＳ Ｐゴシック" pitchFamily="34" charset="-128"/>
              </a:rPr>
              <a:t> effect. The effect is previewed immediately on slide 2.</a:t>
            </a:r>
          </a:p>
          <a:p>
            <a:pPr marL="457200" indent="-457200" eaLnBrk="1" hangingPunct="1">
              <a:buFont typeface="Franklin Gothic Medium" pitchFamily="34" charset="0"/>
              <a:buAutoNum type="arabicPeriod" startAt="5"/>
            </a:pPr>
            <a:r>
              <a:rPr lang="en-US" sz="2300" smtClean="0">
                <a:ea typeface="ＭＳ Ｐゴシック" pitchFamily="34" charset="-128"/>
              </a:rPr>
              <a:t>On the Transitions tab, in the Timing group, set the Duration to </a:t>
            </a:r>
            <a:r>
              <a:rPr lang="en-US" sz="2300" b="1" smtClean="0">
                <a:ea typeface="ＭＳ Ｐゴシック" pitchFamily="34" charset="-128"/>
              </a:rPr>
              <a:t>06.00</a:t>
            </a:r>
            <a:r>
              <a:rPr lang="en-US" sz="2300" smtClean="0">
                <a:ea typeface="ＭＳ Ｐゴシック" pitchFamily="34" charset="-128"/>
              </a:rPr>
              <a:t>.  This sets the transition to execute in 6 seconds.</a:t>
            </a:r>
          </a:p>
          <a:p>
            <a:pPr marL="457200" indent="-457200" eaLnBrk="1" hangingPunct="1">
              <a:buFont typeface="Franklin Gothic Medium" pitchFamily="34" charset="0"/>
              <a:buAutoNum type="arabicPeriod" startAt="5"/>
            </a:pPr>
            <a:r>
              <a:rPr lang="en-US" sz="2300" smtClean="0">
                <a:ea typeface="ＭＳ Ｐゴシック" pitchFamily="34" charset="-128"/>
              </a:rPr>
              <a:t>Open the </a:t>
            </a:r>
            <a:r>
              <a:rPr lang="en-US" sz="2300" b="1" smtClean="0">
                <a:ea typeface="ＭＳ Ｐゴシック" pitchFamily="34" charset="-128"/>
              </a:rPr>
              <a:t>Sound</a:t>
            </a:r>
            <a:r>
              <a:rPr lang="en-US" sz="2300" smtClean="0">
                <a:ea typeface="ＭＳ Ｐゴシック" pitchFamily="34" charset="-128"/>
              </a:rPr>
              <a:t> drop-down list and click </a:t>
            </a:r>
            <a:r>
              <a:rPr lang="en-US" sz="2300" b="1" smtClean="0">
                <a:ea typeface="ＭＳ Ｐゴシック" pitchFamily="34" charset="-128"/>
              </a:rPr>
              <a:t>Camera</a:t>
            </a:r>
            <a:r>
              <a:rPr lang="en-US" sz="2300" smtClean="0">
                <a:ea typeface="ＭＳ Ｐゴシック" pitchFamily="34" charset="-128"/>
              </a:rPr>
              <a:t>, to add the sound of a camera shutter opening and closing at each transition. See below.</a:t>
            </a:r>
            <a:endParaRPr lang="en-US" sz="2400" smtClean="0">
              <a:ea typeface="ＭＳ Ｐゴシック" pitchFamily="34" charset="-128"/>
            </a:endParaRPr>
          </a:p>
        </p:txBody>
      </p:sp>
      <p:pic>
        <p:nvPicPr>
          <p:cNvPr id="10244" name="Picture 1" descr="09.03.png"/>
          <p:cNvPicPr>
            <a:picLocks noChangeAspect="1"/>
          </p:cNvPicPr>
          <p:nvPr/>
        </p:nvPicPr>
        <p:blipFill>
          <a:blip r:embed="rId3" cstate="print"/>
          <a:srcRect/>
          <a:stretch>
            <a:fillRect/>
          </a:stretch>
        </p:blipFill>
        <p:spPr bwMode="auto">
          <a:xfrm>
            <a:off x="684213" y="4460875"/>
            <a:ext cx="7913687" cy="15621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0</TotalTime>
  <Words>5503</Words>
  <Application>Microsoft Office PowerPoint</Application>
  <PresentationFormat>On-screen Show (4:3)</PresentationFormat>
  <Paragraphs>403</Paragraphs>
  <Slides>70</Slides>
  <Notes>70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70</vt:i4>
      </vt:variant>
    </vt:vector>
  </HeadingPairs>
  <TitlesOfParts>
    <vt:vector size="77" baseType="lpstr">
      <vt:lpstr>Arial</vt:lpstr>
      <vt:lpstr>ＭＳ Ｐゴシック</vt:lpstr>
      <vt:lpstr>Franklin Gothic Medium</vt:lpstr>
      <vt:lpstr>Franklin Gothic Book</vt:lpstr>
      <vt:lpstr>Calibri</vt:lpstr>
      <vt:lpstr>+mj-lt</vt:lpstr>
      <vt:lpstr>template</vt:lpstr>
      <vt:lpstr>Using Animation  and Multimedia</vt:lpstr>
      <vt:lpstr>Objectives</vt:lpstr>
      <vt:lpstr>Software Orientation</vt:lpstr>
      <vt:lpstr>Software Orientation</vt:lpstr>
      <vt:lpstr>Setting Up Slide Transitions</vt:lpstr>
      <vt:lpstr>Applying and Modifying a Transition Effect</vt:lpstr>
      <vt:lpstr>Applying and Modifying a Transition Effect</vt:lpstr>
      <vt:lpstr>Step-by-Step: Apply and  Modify a Transition Effect</vt:lpstr>
      <vt:lpstr>Step-by-Step: Apply and  Modify a Transition Effect</vt:lpstr>
      <vt:lpstr>Step-by-Step: Apply and  Modify a Transition Effect</vt:lpstr>
      <vt:lpstr>Step-by-Step: Apply and  Modify a Transition Effect</vt:lpstr>
      <vt:lpstr>Step-by-Step: Apply and  Modify a Transition Effect</vt:lpstr>
      <vt:lpstr>Determining How Slides Will Advance</vt:lpstr>
      <vt:lpstr>Step-by-Step: Set Slides to  Advance Manually or Automatically</vt:lpstr>
      <vt:lpstr>Step-by-Step: Set Slides to  Advance Manually or Automatically</vt:lpstr>
      <vt:lpstr>Step-by-Step: Set Slides to  Advance Manually or Automatically</vt:lpstr>
      <vt:lpstr>Animating Your Slides</vt:lpstr>
      <vt:lpstr>Animating Your Slides</vt:lpstr>
      <vt:lpstr>Applying Animations</vt:lpstr>
      <vt:lpstr>Step-by-Step: Apply and Modify Animations</vt:lpstr>
      <vt:lpstr>Step-by-Step: Apply and Modify Animations</vt:lpstr>
      <vt:lpstr>Step-by-Step: Apply and Modify Animations</vt:lpstr>
      <vt:lpstr>Step-by-Step: Apply and Modify Animations</vt:lpstr>
      <vt:lpstr>Using Motion Path Animation</vt:lpstr>
      <vt:lpstr>Step-by-Step: Use a Motion Path Animation</vt:lpstr>
      <vt:lpstr>Step-by-Step: Use a Motion Path Animation</vt:lpstr>
      <vt:lpstr>Modifying an Animation’s  Start Options and Timing</vt:lpstr>
      <vt:lpstr>Modifying an Animation’s  Start Options and Timing</vt:lpstr>
      <vt:lpstr>Step-by-Step: Modify Animation  Start Options and Timing</vt:lpstr>
      <vt:lpstr>Step-by-Step: Modify Animation  Start Options and Timing</vt:lpstr>
      <vt:lpstr>Step-by-Step: Modify Animation  Start Options and Timing</vt:lpstr>
      <vt:lpstr>Step-by-Step: Modify Animation  Start Options and Timing</vt:lpstr>
      <vt:lpstr>Step-by-Step: Modify Animation  Start Options and Timing</vt:lpstr>
      <vt:lpstr>Using the Animation Pane</vt:lpstr>
      <vt:lpstr>Using the Animation Pane</vt:lpstr>
      <vt:lpstr>Step-by-Step: Use the Animation Pane </vt:lpstr>
      <vt:lpstr>Step-by-Step: Use the Animation Pane </vt:lpstr>
      <vt:lpstr>Step-by-Step: Use the Animation Pane </vt:lpstr>
      <vt:lpstr>Step-by-Step: Use the Animation Pane </vt:lpstr>
      <vt:lpstr>Step-by-Step: Use the Animation Pane </vt:lpstr>
      <vt:lpstr>Step-by-Step: Use the Animation Pane </vt:lpstr>
      <vt:lpstr>Using Animation Painter</vt:lpstr>
      <vt:lpstr>Step-by-Step: Use Format Painter</vt:lpstr>
      <vt:lpstr>Adding Media Clips to a Presentation</vt:lpstr>
      <vt:lpstr>Adding an Audio File to a Slide</vt:lpstr>
      <vt:lpstr>Adding an Audio File to a Slide</vt:lpstr>
      <vt:lpstr>Step-by-Step: Add an Audio Clip to a Slide</vt:lpstr>
      <vt:lpstr>Step-by-Step: Add an Audio Clip to a Slide</vt:lpstr>
      <vt:lpstr>Step-by-Step: Add an Audio Clip to a Slide</vt:lpstr>
      <vt:lpstr>Step-by-Step: Add an Audio Clip to a Slide</vt:lpstr>
      <vt:lpstr>Adding a Video to a Slide</vt:lpstr>
      <vt:lpstr>Adding a Video to a Slide</vt:lpstr>
      <vt:lpstr>Step-by-Step: Add a Video to a Slide</vt:lpstr>
      <vt:lpstr>Step-by-Step: Add a Video to a Slide</vt:lpstr>
      <vt:lpstr>Step-by-Step: Add a Video to a Slide</vt:lpstr>
      <vt:lpstr>Formatting Video or Audio Content</vt:lpstr>
      <vt:lpstr>Choosing a Poster Frame</vt:lpstr>
      <vt:lpstr>Step-by-Step: Choose a Poster Frame</vt:lpstr>
      <vt:lpstr>Applying a Video Style and Formatting</vt:lpstr>
      <vt:lpstr>Step-by-Step: Apply a  Video Style and Formatting</vt:lpstr>
      <vt:lpstr>Step-by-Step: Apply a  Video Style and Formatting</vt:lpstr>
      <vt:lpstr>Step-by-Step: Apply a  Video Style and Formatting</vt:lpstr>
      <vt:lpstr>Step-by-Step: Apply a  Video Style and Formatting</vt:lpstr>
      <vt:lpstr>Sizing and Arranging Video or Audio Content</vt:lpstr>
      <vt:lpstr>Step-by-Step: Size and Arrange a Video Clip</vt:lpstr>
      <vt:lpstr>Step-by-Step: Size and Arrange a Video Clip</vt:lpstr>
      <vt:lpstr>Step-by-Step: Size and Arrange a Video Clip</vt:lpstr>
      <vt:lpstr>Compressing Media</vt:lpstr>
      <vt:lpstr>Step-by-Step: Compress Media</vt:lpstr>
      <vt:lpstr>Lesson 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JLartz</cp:lastModifiedBy>
  <cp:revision>258</cp:revision>
  <dcterms:created xsi:type="dcterms:W3CDTF">2011-08-08T12:10:51Z</dcterms:created>
  <dcterms:modified xsi:type="dcterms:W3CDTF">2011-09-09T15:51:09Z</dcterms:modified>
</cp:coreProperties>
</file>